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60"/>
    <p:restoredTop sz="94694"/>
  </p:normalViewPr>
  <p:slideViewPr>
    <p:cSldViewPr snapToGrid="0">
      <p:cViewPr varScale="1">
        <p:scale>
          <a:sx n="96" d="100"/>
          <a:sy n="96" d="100"/>
        </p:scale>
        <p:origin x="16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561B-4760-77FC-92CD-7DEE87D280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E0B313-DCC6-4233-7DBB-2EDF2FB00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45FF07-70FA-76E8-B3FF-BA42F837B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EC12-C546-CBF2-B23F-41AE479E9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73C4C5-CF23-1EBC-D5A4-4D2416E81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750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5B3BC-3993-140C-B7B5-3C6160A0A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994C1A-E3CF-4CB8-407F-560D792B2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5BC68-B5D5-90E6-2A4E-F09131A3E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3643F-C22A-C35C-28CA-03F92E73E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7410F-4DA1-702E-030B-7171581CD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398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3E6A93-E7F8-5F10-60F5-3B08F78C81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BFACB0-0464-457C-16FF-F90B7B4C6A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14F7A4-C917-39AF-EF62-AE1F5453E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4ACC2-C0DE-3AB5-A1CD-6999EFDEF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743BA-76CC-A950-7EB1-27E6A09A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502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A7BF9-A1BC-C06E-70E7-E5D561562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F3A3D-737C-E228-4379-A54891B12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4BD0E0-EA81-1E89-0FC0-A21FB22CE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F00DB-9743-DFF0-CF58-D707A6D7B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A841E-6CB5-656D-C167-7FA87E55E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5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72F14-1372-3C87-26A8-AFAF659C1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82889-32D3-9058-48A7-481D6087D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E5CE9-5096-B39F-A507-5B633267C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6E8EC-24C7-8CBA-6BC2-6C781F667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7A475-2F4B-3730-5DE5-37EDA284E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58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60E63-441B-6CA1-A22E-372311636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53569-2D29-78DF-DBE8-46D22BDA2B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3204F1-3212-0FB1-FDD5-77F6C692C7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4A085F-8050-D44E-A46E-43114D42DC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C65337-DB58-FCDD-3EF4-CAA837C3D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4A5007-8EC1-DC7B-D45A-C62A6F08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465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182E8-68AE-4F22-EE57-3D1E0B306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E02C0-D57A-B366-6D3F-C057E35FE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539BA3-4DCC-646D-58FE-D3A6EB52C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498DFD-96AE-1D8A-3F52-E65F1FCBEC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819117-F593-F5E8-D476-5B23549C17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BFAA87-84F9-CE7F-821C-AA64A55B5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88CC9D-94D4-68B5-D35D-9B705E821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A0F7DE-126A-8F55-E4BE-00CDAF52A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840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11A09-8D04-4D2A-70C4-CC2EFB802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EBEECF-6559-ED7A-558C-6FFB34701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1D9ADF-B65D-2265-0619-954CBF3E5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95BC9E-CB18-7867-EF50-78F53B086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706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413DFE-39C7-6A7B-7288-CD8C63560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B2BEFF-D6CF-94B5-C797-EF71C0988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19D83-93CB-78DA-1728-80450C3BA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7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F6B9C-3856-F50C-2AD7-23337B381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C85E3-BFE3-2312-9870-D2D3E312CB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2B74DF-2202-8220-4820-123EEEAE6D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3F8E03-9F81-BB01-D42C-2FF195B9B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C33760-12F5-BD03-6C55-BEB4F63DB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77F4D-B6CF-5375-1767-AED6BEB98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798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046F1-64C1-E346-CADF-3E383BE4E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EECAA3-4779-18E3-653F-0E7954260B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52499B-7EC4-4377-D752-1430B8E9C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9B014B-0DB2-422E-731A-F72194914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4A6874-8E57-F2CE-E43A-B00C4319D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0F2096-331B-0200-8B76-6F5B5E522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99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66358C-53E4-CDC3-602B-F90603C79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26F179-A52A-02F1-94D8-03A2856DB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1E302-C521-BF04-DC04-8CFBD1E1C0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DC1451-1B97-9543-9A7E-F93EE313CD6B}" type="datetimeFigureOut">
              <a:rPr lang="en-GB" smtClean="0"/>
              <a:t>16/05/2024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2DE5D-0590-FF1D-6E59-71D480CF5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086B8-B914-364A-DAA3-4BE1135A22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05F970-A5C4-944B-A5F9-55A9D84E1F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025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" name="Group 318">
            <a:extLst>
              <a:ext uri="{FF2B5EF4-FFF2-40B4-BE49-F238E27FC236}">
                <a16:creationId xmlns:a16="http://schemas.microsoft.com/office/drawing/2014/main" id="{A1CA6EBB-84EB-0E68-DED6-CF108B635646}"/>
              </a:ext>
            </a:extLst>
          </p:cNvPr>
          <p:cNvGrpSpPr/>
          <p:nvPr/>
        </p:nvGrpSpPr>
        <p:grpSpPr>
          <a:xfrm>
            <a:off x="317711" y="932436"/>
            <a:ext cx="5678335" cy="5218138"/>
            <a:chOff x="317711" y="932436"/>
            <a:chExt cx="5678335" cy="5218138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22FFF3AB-3FEA-5846-59F3-12FA58F72D00}"/>
                </a:ext>
              </a:extLst>
            </p:cNvPr>
            <p:cNvGrpSpPr/>
            <p:nvPr/>
          </p:nvGrpSpPr>
          <p:grpSpPr>
            <a:xfrm>
              <a:off x="317711" y="991088"/>
              <a:ext cx="1795050" cy="2466514"/>
              <a:chOff x="310216" y="736258"/>
              <a:chExt cx="1795050" cy="2466514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4912CD08-856F-D007-FE14-5F97B3ED426E}"/>
                  </a:ext>
                </a:extLst>
              </p:cNvPr>
              <p:cNvGrpSpPr/>
              <p:nvPr/>
            </p:nvGrpSpPr>
            <p:grpSpPr>
              <a:xfrm>
                <a:off x="1388843" y="736258"/>
                <a:ext cx="716423" cy="1141262"/>
                <a:chOff x="1388843" y="2287738"/>
                <a:chExt cx="716423" cy="1141262"/>
              </a:xfrm>
            </p:grpSpPr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5AAF7AC3-0401-87E5-88A3-DEB945F111AA}"/>
                    </a:ext>
                  </a:extLst>
                </p:cNvPr>
                <p:cNvGrpSpPr/>
                <p:nvPr/>
              </p:nvGrpSpPr>
              <p:grpSpPr>
                <a:xfrm>
                  <a:off x="1388843" y="2287738"/>
                  <a:ext cx="205509" cy="1132063"/>
                  <a:chOff x="5017654" y="5445452"/>
                  <a:chExt cx="330975" cy="1823199"/>
                </a:xfrm>
              </p:grpSpPr>
              <p:sp>
                <p:nvSpPr>
                  <p:cNvPr id="41" name="Oval 40">
                    <a:extLst>
                      <a:ext uri="{FF2B5EF4-FFF2-40B4-BE49-F238E27FC236}">
                        <a16:creationId xmlns:a16="http://schemas.microsoft.com/office/drawing/2014/main" id="{560E6F38-6E64-5E02-F589-E1FE02407464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445452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F9130342-A3DF-D34E-0DB5-40E9F0FF3804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818508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02DE8D2E-ABBF-CDF8-F858-954E3649E662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191564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20D96952-B077-36CC-0DD6-C3238495D0D6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564620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Oval 44">
                    <a:extLst>
                      <a:ext uri="{FF2B5EF4-FFF2-40B4-BE49-F238E27FC236}">
                        <a16:creationId xmlns:a16="http://schemas.microsoft.com/office/drawing/2014/main" id="{4B174709-8A66-0DDC-89AF-EA140CCE419B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937676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F01ED8D3-7AE2-924B-FAA2-17AED82B8D77}"/>
                    </a:ext>
                  </a:extLst>
                </p:cNvPr>
                <p:cNvGrpSpPr/>
                <p:nvPr/>
              </p:nvGrpSpPr>
              <p:grpSpPr>
                <a:xfrm>
                  <a:off x="1644300" y="2291259"/>
                  <a:ext cx="205509" cy="1132063"/>
                  <a:chOff x="5017654" y="5445452"/>
                  <a:chExt cx="330975" cy="1823199"/>
                </a:xfrm>
              </p:grpSpPr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0BA22E18-EA3D-D37D-55EB-7ADB03974D92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445452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1" name="Oval 50">
                    <a:extLst>
                      <a:ext uri="{FF2B5EF4-FFF2-40B4-BE49-F238E27FC236}">
                        <a16:creationId xmlns:a16="http://schemas.microsoft.com/office/drawing/2014/main" id="{6023A6B8-6BA0-2628-9D1F-0AE316D5725A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818508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2" name="Oval 51">
                    <a:extLst>
                      <a:ext uri="{FF2B5EF4-FFF2-40B4-BE49-F238E27FC236}">
                        <a16:creationId xmlns:a16="http://schemas.microsoft.com/office/drawing/2014/main" id="{20A5A35B-DE1C-5DE0-568D-8AB0B91D9A28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191564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3" name="Oval 52">
                    <a:extLst>
                      <a:ext uri="{FF2B5EF4-FFF2-40B4-BE49-F238E27FC236}">
                        <a16:creationId xmlns:a16="http://schemas.microsoft.com/office/drawing/2014/main" id="{1ED279E8-E44C-190B-3F47-D9DCE149FF68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564620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4" name="Oval 53">
                    <a:extLst>
                      <a:ext uri="{FF2B5EF4-FFF2-40B4-BE49-F238E27FC236}">
                        <a16:creationId xmlns:a16="http://schemas.microsoft.com/office/drawing/2014/main" id="{4C4E6522-12B5-2F99-4744-0DAED035C1E4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937676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6F3D5102-F535-9688-394C-8FEFCA7FED03}"/>
                    </a:ext>
                  </a:extLst>
                </p:cNvPr>
                <p:cNvGrpSpPr/>
                <p:nvPr/>
              </p:nvGrpSpPr>
              <p:grpSpPr>
                <a:xfrm>
                  <a:off x="1899757" y="2296937"/>
                  <a:ext cx="205509" cy="1132063"/>
                  <a:chOff x="5017654" y="5445452"/>
                  <a:chExt cx="330975" cy="1823199"/>
                </a:xfrm>
              </p:grpSpPr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AC9F8B78-0215-EC3C-0E1B-AAC05FF7B5DC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445452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4" name="Oval 63">
                    <a:extLst>
                      <a:ext uri="{FF2B5EF4-FFF2-40B4-BE49-F238E27FC236}">
                        <a16:creationId xmlns:a16="http://schemas.microsoft.com/office/drawing/2014/main" id="{45672460-B129-5892-1E32-50B643F7D984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818508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5" name="Oval 64">
                    <a:extLst>
                      <a:ext uri="{FF2B5EF4-FFF2-40B4-BE49-F238E27FC236}">
                        <a16:creationId xmlns:a16="http://schemas.microsoft.com/office/drawing/2014/main" id="{CAC7DD01-669D-5A9E-9FBE-626818029BC4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191564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6" name="Oval 65">
                    <a:extLst>
                      <a:ext uri="{FF2B5EF4-FFF2-40B4-BE49-F238E27FC236}">
                        <a16:creationId xmlns:a16="http://schemas.microsoft.com/office/drawing/2014/main" id="{F09FC781-A3AE-5774-A698-C319132898F1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564620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7" name="Oval 66">
                    <a:extLst>
                      <a:ext uri="{FF2B5EF4-FFF2-40B4-BE49-F238E27FC236}">
                        <a16:creationId xmlns:a16="http://schemas.microsoft.com/office/drawing/2014/main" id="{AFFA9676-86F4-7DDC-D17C-55C66CD5C0D6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937676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57D2C07D-3658-B57E-68FC-5CB295B145EE}"/>
                  </a:ext>
                </a:extLst>
              </p:cNvPr>
              <p:cNvGrpSpPr/>
              <p:nvPr/>
            </p:nvGrpSpPr>
            <p:grpSpPr>
              <a:xfrm>
                <a:off x="310216" y="1904271"/>
                <a:ext cx="1795050" cy="1298501"/>
                <a:chOff x="310216" y="937408"/>
                <a:chExt cx="1795050" cy="1298501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6EAD61AE-165E-5547-B8C2-1C10D8F10202}"/>
                    </a:ext>
                  </a:extLst>
                </p:cNvPr>
                <p:cNvGrpSpPr/>
                <p:nvPr/>
              </p:nvGrpSpPr>
              <p:grpSpPr>
                <a:xfrm>
                  <a:off x="1388843" y="1031326"/>
                  <a:ext cx="205509" cy="1132063"/>
                  <a:chOff x="5017654" y="5445452"/>
                  <a:chExt cx="330975" cy="1823199"/>
                </a:xfrm>
              </p:grpSpPr>
              <p:sp>
                <p:nvSpPr>
                  <p:cNvPr id="5" name="Oval 4">
                    <a:extLst>
                      <a:ext uri="{FF2B5EF4-FFF2-40B4-BE49-F238E27FC236}">
                        <a16:creationId xmlns:a16="http://schemas.microsoft.com/office/drawing/2014/main" id="{A1C2F1A0-CF1F-892D-4562-6D38D0BD0AA4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445452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" name="Oval 5">
                    <a:extLst>
                      <a:ext uri="{FF2B5EF4-FFF2-40B4-BE49-F238E27FC236}">
                        <a16:creationId xmlns:a16="http://schemas.microsoft.com/office/drawing/2014/main" id="{93011553-38AA-B1B8-BDD1-08F0EF848CB6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818508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" name="Oval 6">
                    <a:extLst>
                      <a:ext uri="{FF2B5EF4-FFF2-40B4-BE49-F238E27FC236}">
                        <a16:creationId xmlns:a16="http://schemas.microsoft.com/office/drawing/2014/main" id="{104D83EE-4231-4E0C-A984-B212E408CB7C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191564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" name="Oval 8">
                    <a:extLst>
                      <a:ext uri="{FF2B5EF4-FFF2-40B4-BE49-F238E27FC236}">
                        <a16:creationId xmlns:a16="http://schemas.microsoft.com/office/drawing/2014/main" id="{0E7AA4A1-C68F-50A7-1606-CCEBBD440964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564620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0" name="Oval 9">
                    <a:extLst>
                      <a:ext uri="{FF2B5EF4-FFF2-40B4-BE49-F238E27FC236}">
                        <a16:creationId xmlns:a16="http://schemas.microsoft.com/office/drawing/2014/main" id="{3A43D9B2-9F43-56DE-C127-B1F6A7CA4E74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937676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4416A6F0-E874-B902-BA50-9BE48E6B2490}"/>
                    </a:ext>
                  </a:extLst>
                </p:cNvPr>
                <p:cNvGrpSpPr/>
                <p:nvPr/>
              </p:nvGrpSpPr>
              <p:grpSpPr>
                <a:xfrm>
                  <a:off x="1644300" y="1034847"/>
                  <a:ext cx="205509" cy="1132063"/>
                  <a:chOff x="5017654" y="5445452"/>
                  <a:chExt cx="330975" cy="1823199"/>
                </a:xfrm>
              </p:grpSpPr>
              <p:sp>
                <p:nvSpPr>
                  <p:cNvPr id="55" name="Oval 54">
                    <a:extLst>
                      <a:ext uri="{FF2B5EF4-FFF2-40B4-BE49-F238E27FC236}">
                        <a16:creationId xmlns:a16="http://schemas.microsoft.com/office/drawing/2014/main" id="{3978CCA5-B1C8-0317-CA93-5B6C96F25D27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445452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6" name="Oval 55">
                    <a:extLst>
                      <a:ext uri="{FF2B5EF4-FFF2-40B4-BE49-F238E27FC236}">
                        <a16:creationId xmlns:a16="http://schemas.microsoft.com/office/drawing/2014/main" id="{DC3520F4-5CDB-EE93-97DE-00A80368633D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818508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7" name="Oval 56">
                    <a:extLst>
                      <a:ext uri="{FF2B5EF4-FFF2-40B4-BE49-F238E27FC236}">
                        <a16:creationId xmlns:a16="http://schemas.microsoft.com/office/drawing/2014/main" id="{87FF656E-1BF2-8489-C5F3-B6AA68CBF345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191564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8" name="Oval 57">
                    <a:extLst>
                      <a:ext uri="{FF2B5EF4-FFF2-40B4-BE49-F238E27FC236}">
                        <a16:creationId xmlns:a16="http://schemas.microsoft.com/office/drawing/2014/main" id="{AC21D65A-719E-7419-6A3F-528494EB3C6D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564620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84448829-119F-5B57-26C9-BEC6951D204E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937676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id="{10B4A303-3983-F112-41BA-E53212EA448C}"/>
                    </a:ext>
                  </a:extLst>
                </p:cNvPr>
                <p:cNvGrpSpPr/>
                <p:nvPr/>
              </p:nvGrpSpPr>
              <p:grpSpPr>
                <a:xfrm>
                  <a:off x="1899757" y="1040525"/>
                  <a:ext cx="205509" cy="1132063"/>
                  <a:chOff x="5017654" y="5445452"/>
                  <a:chExt cx="330975" cy="1823199"/>
                </a:xfrm>
              </p:grpSpPr>
              <p:sp>
                <p:nvSpPr>
                  <p:cNvPr id="68" name="Oval 67">
                    <a:extLst>
                      <a:ext uri="{FF2B5EF4-FFF2-40B4-BE49-F238E27FC236}">
                        <a16:creationId xmlns:a16="http://schemas.microsoft.com/office/drawing/2014/main" id="{91439189-E9DD-C339-123C-B159E15A6B22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445452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9" name="Oval 68">
                    <a:extLst>
                      <a:ext uri="{FF2B5EF4-FFF2-40B4-BE49-F238E27FC236}">
                        <a16:creationId xmlns:a16="http://schemas.microsoft.com/office/drawing/2014/main" id="{2C22714C-76FE-9DE7-BF47-7D04DE21AAA1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5818508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4">
                      <a:shade val="15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0" name="Oval 69">
                    <a:extLst>
                      <a:ext uri="{FF2B5EF4-FFF2-40B4-BE49-F238E27FC236}">
                        <a16:creationId xmlns:a16="http://schemas.microsoft.com/office/drawing/2014/main" id="{9C11EC5A-F508-CA47-FC71-16B31D2B84F1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191564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1" name="Oval 70">
                    <a:extLst>
                      <a:ext uri="{FF2B5EF4-FFF2-40B4-BE49-F238E27FC236}">
                        <a16:creationId xmlns:a16="http://schemas.microsoft.com/office/drawing/2014/main" id="{0018C984-1A58-4481-31EE-47C4AECFD87C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564620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890704CB-F958-3F9B-BA80-FD3C6BE81298}"/>
                      </a:ext>
                    </a:extLst>
                  </p:cNvPr>
                  <p:cNvSpPr/>
                  <p:nvPr/>
                </p:nvSpPr>
                <p:spPr>
                  <a:xfrm rot="21276593">
                    <a:off x="5017654" y="6937676"/>
                    <a:ext cx="330975" cy="330975"/>
                  </a:xfrm>
                  <a:prstGeom prst="ellipse">
                    <a:avLst/>
                  </a:prstGeom>
                </p:spPr>
                <p:style>
                  <a:lnRef idx="2">
                    <a:schemeClr val="accent2">
                      <a:shade val="15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2AF91AC2-E6A5-A6ED-1175-0C2D72CBD082}"/>
                    </a:ext>
                  </a:extLst>
                </p:cNvPr>
                <p:cNvGrpSpPr/>
                <p:nvPr/>
              </p:nvGrpSpPr>
              <p:grpSpPr>
                <a:xfrm>
                  <a:off x="962519" y="937408"/>
                  <a:ext cx="665087" cy="1298501"/>
                  <a:chOff x="1367254" y="1122083"/>
                  <a:chExt cx="398635" cy="1298501"/>
                </a:xfrm>
              </p:grpSpPr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B0B0E9CB-CA1E-B21D-36D5-30D5EC1EB22A}"/>
                      </a:ext>
                    </a:extLst>
                  </p:cNvPr>
                  <p:cNvSpPr txBox="1"/>
                  <p:nvPr/>
                </p:nvSpPr>
                <p:spPr>
                  <a:xfrm>
                    <a:off x="1367254" y="2051252"/>
                    <a:ext cx="39863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 err="1">
                        <a:solidFill>
                          <a:schemeClr val="accent2"/>
                        </a:solidFill>
                      </a:rPr>
                      <a:t>Te</a:t>
                    </a:r>
                    <a:endParaRPr lang="en-GB" dirty="0">
                      <a:solidFill>
                        <a:schemeClr val="accent2"/>
                      </a:solidFill>
                    </a:endParaRPr>
                  </a:p>
                </p:txBody>
              </p:sp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14AB4E3C-8622-F2D4-04BA-2F8A27DF67EC}"/>
                      </a:ext>
                    </a:extLst>
                  </p:cNvPr>
                  <p:cNvSpPr txBox="1"/>
                  <p:nvPr/>
                </p:nvSpPr>
                <p:spPr>
                  <a:xfrm>
                    <a:off x="1367254" y="1122083"/>
                    <a:ext cx="39863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 err="1">
                        <a:solidFill>
                          <a:schemeClr val="accent2"/>
                        </a:solidFill>
                      </a:rPr>
                      <a:t>Te</a:t>
                    </a:r>
                    <a:endParaRPr lang="en-GB" dirty="0">
                      <a:solidFill>
                        <a:schemeClr val="accent2"/>
                      </a:solidFill>
                    </a:endParaRPr>
                  </a:p>
                </p:txBody>
              </p:sp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CAC3DAE4-155F-9C5C-FEAB-C642D519A81C}"/>
                      </a:ext>
                    </a:extLst>
                  </p:cNvPr>
                  <p:cNvSpPr txBox="1"/>
                  <p:nvPr/>
                </p:nvSpPr>
                <p:spPr>
                  <a:xfrm>
                    <a:off x="1367254" y="1586667"/>
                    <a:ext cx="39863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 err="1">
                        <a:solidFill>
                          <a:schemeClr val="accent2"/>
                        </a:solidFill>
                      </a:rPr>
                      <a:t>Te</a:t>
                    </a:r>
                    <a:endParaRPr lang="en-GB" dirty="0">
                      <a:solidFill>
                        <a:schemeClr val="accent2"/>
                      </a:solidFill>
                    </a:endParaRPr>
                  </a:p>
                </p:txBody>
              </p:sp>
              <p:sp>
                <p:nvSpPr>
                  <p:cNvPr id="77" name="TextBox 76">
                    <a:extLst>
                      <a:ext uri="{FF2B5EF4-FFF2-40B4-BE49-F238E27FC236}">
                        <a16:creationId xmlns:a16="http://schemas.microsoft.com/office/drawing/2014/main" id="{E9FA788F-230C-56D5-D74C-5CD07CA7E9EA}"/>
                      </a:ext>
                    </a:extLst>
                  </p:cNvPr>
                  <p:cNvSpPr txBox="1"/>
                  <p:nvPr/>
                </p:nvSpPr>
                <p:spPr>
                  <a:xfrm>
                    <a:off x="1367254" y="1818959"/>
                    <a:ext cx="398635" cy="5539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chemeClr val="accent1"/>
                        </a:solidFill>
                      </a:rPr>
                      <a:t>Bi</a:t>
                    </a:r>
                    <a:r>
                      <a:rPr lang="en-GB" baseline="-25000" dirty="0">
                        <a:solidFill>
                          <a:schemeClr val="accent1"/>
                        </a:solidFill>
                      </a:rPr>
                      <a:t>2</a:t>
                    </a:r>
                  </a:p>
                </p:txBody>
              </p:sp>
              <p:sp>
                <p:nvSpPr>
                  <p:cNvPr id="78" name="TextBox 77">
                    <a:extLst>
                      <a:ext uri="{FF2B5EF4-FFF2-40B4-BE49-F238E27FC236}">
                        <a16:creationId xmlns:a16="http://schemas.microsoft.com/office/drawing/2014/main" id="{2C534F0F-FB34-2270-0B6F-F3D828DAA128}"/>
                      </a:ext>
                    </a:extLst>
                  </p:cNvPr>
                  <p:cNvSpPr txBox="1"/>
                  <p:nvPr/>
                </p:nvSpPr>
                <p:spPr>
                  <a:xfrm>
                    <a:off x="1367254" y="1354375"/>
                    <a:ext cx="398635" cy="5539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dirty="0">
                        <a:solidFill>
                          <a:schemeClr val="accent4"/>
                        </a:solidFill>
                      </a:rPr>
                      <a:t>Bi</a:t>
                    </a:r>
                    <a:r>
                      <a:rPr lang="en-GB" baseline="-25000" dirty="0">
                        <a:solidFill>
                          <a:schemeClr val="accent4"/>
                        </a:solidFill>
                      </a:rPr>
                      <a:t>1</a:t>
                    </a:r>
                  </a:p>
                </p:txBody>
              </p:sp>
            </p:grpSp>
            <p:sp>
              <p:nvSpPr>
                <p:cNvPr id="80" name="Left Brace 79">
                  <a:extLst>
                    <a:ext uri="{FF2B5EF4-FFF2-40B4-BE49-F238E27FC236}">
                      <a16:creationId xmlns:a16="http://schemas.microsoft.com/office/drawing/2014/main" id="{E07D6A9A-0C02-F989-5610-E804C4A9BEBB}"/>
                    </a:ext>
                  </a:extLst>
                </p:cNvPr>
                <p:cNvSpPr/>
                <p:nvPr/>
              </p:nvSpPr>
              <p:spPr>
                <a:xfrm>
                  <a:off x="746620" y="974413"/>
                  <a:ext cx="265214" cy="1246506"/>
                </a:xfrm>
                <a:prstGeom prst="leftBrace">
                  <a:avLst>
                    <a:gd name="adj1" fmla="val 28333"/>
                    <a:gd name="adj2" fmla="val 5000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2153A2A9-6028-FA70-8E73-22671EC49804}"/>
                    </a:ext>
                  </a:extLst>
                </p:cNvPr>
                <p:cNvSpPr txBox="1"/>
                <p:nvPr/>
              </p:nvSpPr>
              <p:spPr>
                <a:xfrm>
                  <a:off x="310216" y="1429363"/>
                  <a:ext cx="46839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QL</a:t>
                  </a:r>
                </a:p>
              </p:txBody>
            </p:sp>
          </p:grp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A910537F-B1D8-DD46-9B3B-496961F663A9}"/>
                </a:ext>
              </a:extLst>
            </p:cNvPr>
            <p:cNvGrpSpPr/>
            <p:nvPr/>
          </p:nvGrpSpPr>
          <p:grpSpPr>
            <a:xfrm>
              <a:off x="2308485" y="970129"/>
              <a:ext cx="3334138" cy="2468070"/>
              <a:chOff x="2668249" y="1122074"/>
              <a:chExt cx="3334138" cy="2468070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FB75E71C-C144-BC69-14F0-18CAAAC478A9}"/>
                  </a:ext>
                </a:extLst>
              </p:cNvPr>
              <p:cNvSpPr/>
              <p:nvPr/>
            </p:nvSpPr>
            <p:spPr>
              <a:xfrm>
                <a:off x="2668249" y="1122074"/>
                <a:ext cx="2278505" cy="246807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err="1"/>
                  <a:t>bandstructure</a:t>
                </a:r>
                <a:endParaRPr lang="en-GB" dirty="0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623D4A41-7F99-7FAC-B78D-6BD230A93E07}"/>
                  </a:ext>
                </a:extLst>
              </p:cNvPr>
              <p:cNvSpPr/>
              <p:nvPr/>
            </p:nvSpPr>
            <p:spPr>
              <a:xfrm>
                <a:off x="4971737" y="1122074"/>
                <a:ext cx="1030650" cy="2468070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DOS</a:t>
                </a:r>
              </a:p>
            </p:txBody>
          </p: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2D14D26-1350-CC20-CE63-C5E73BCAA800}"/>
                </a:ext>
              </a:extLst>
            </p:cNvPr>
            <p:cNvSpPr txBox="1"/>
            <p:nvPr/>
          </p:nvSpPr>
          <p:spPr>
            <a:xfrm>
              <a:off x="836861" y="932436"/>
              <a:ext cx="442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(a)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B6A56673-257B-00FC-078B-1B03A3933BE5}"/>
                </a:ext>
              </a:extLst>
            </p:cNvPr>
            <p:cNvSpPr txBox="1"/>
            <p:nvPr/>
          </p:nvSpPr>
          <p:spPr>
            <a:xfrm>
              <a:off x="2249593" y="932436"/>
              <a:ext cx="449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(b)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7216E84-E82F-8E67-1340-FC0A70BD3F81}"/>
                </a:ext>
              </a:extLst>
            </p:cNvPr>
            <p:cNvSpPr txBox="1"/>
            <p:nvPr/>
          </p:nvSpPr>
          <p:spPr>
            <a:xfrm>
              <a:off x="5260374" y="932436"/>
              <a:ext cx="449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(c)</a:t>
              </a:r>
            </a:p>
          </p:txBody>
        </p:sp>
        <p:grpSp>
          <p:nvGrpSpPr>
            <p:cNvPr id="192" name="Group 191">
              <a:extLst>
                <a:ext uri="{FF2B5EF4-FFF2-40B4-BE49-F238E27FC236}">
                  <a16:creationId xmlns:a16="http://schemas.microsoft.com/office/drawing/2014/main" id="{3FAA3781-EEAF-9B37-B7EF-2DC82515342F}"/>
                </a:ext>
              </a:extLst>
            </p:cNvPr>
            <p:cNvGrpSpPr/>
            <p:nvPr/>
          </p:nvGrpSpPr>
          <p:grpSpPr>
            <a:xfrm>
              <a:off x="1302557" y="3747381"/>
              <a:ext cx="1231805" cy="2403193"/>
              <a:chOff x="6015807" y="1454380"/>
              <a:chExt cx="1231805" cy="2403193"/>
            </a:xfrm>
          </p:grpSpPr>
          <p:sp>
            <p:nvSpPr>
              <p:cNvPr id="138" name="Oval 137">
                <a:extLst>
                  <a:ext uri="{FF2B5EF4-FFF2-40B4-BE49-F238E27FC236}">
                    <a16:creationId xmlns:a16="http://schemas.microsoft.com/office/drawing/2014/main" id="{A563260A-88FD-A3B3-1110-6D5FA0B58905}"/>
                  </a:ext>
                </a:extLst>
              </p:cNvPr>
              <p:cNvSpPr/>
              <p:nvPr/>
            </p:nvSpPr>
            <p:spPr>
              <a:xfrm rot="21276593">
                <a:off x="6015807" y="2149295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448D538E-B4A0-88AB-C1C3-4DF05D9DCE83}"/>
                  </a:ext>
                </a:extLst>
              </p:cNvPr>
              <p:cNvSpPr/>
              <p:nvPr/>
            </p:nvSpPr>
            <p:spPr>
              <a:xfrm rot="21276593">
                <a:off x="6271264" y="2152816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F6954645-5EA5-81B4-AE31-131C33C8196E}"/>
                  </a:ext>
                </a:extLst>
              </p:cNvPr>
              <p:cNvSpPr/>
              <p:nvPr/>
            </p:nvSpPr>
            <p:spPr>
              <a:xfrm rot="21276593">
                <a:off x="6526721" y="2158494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D80322EB-2CDC-59D1-7001-244793371C8F}"/>
                  </a:ext>
                </a:extLst>
              </p:cNvPr>
              <p:cNvSpPr/>
              <p:nvPr/>
            </p:nvSpPr>
            <p:spPr>
              <a:xfrm rot="21276593">
                <a:off x="6786646" y="2152816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AE17DD6C-8C96-9D64-D965-BBB8FF239A19}"/>
                  </a:ext>
                </a:extLst>
              </p:cNvPr>
              <p:cNvSpPr/>
              <p:nvPr/>
            </p:nvSpPr>
            <p:spPr>
              <a:xfrm rot="21276593">
                <a:off x="7042103" y="2158494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4F3941F8-FF71-280F-DE97-0A1C038C3317}"/>
                  </a:ext>
                </a:extLst>
              </p:cNvPr>
              <p:cNvGrpSpPr/>
              <p:nvPr/>
            </p:nvGrpSpPr>
            <p:grpSpPr>
              <a:xfrm>
                <a:off x="6015807" y="1454380"/>
                <a:ext cx="1231805" cy="1141262"/>
                <a:chOff x="6015807" y="1454380"/>
                <a:chExt cx="1231805" cy="1141262"/>
              </a:xfrm>
            </p:grpSpPr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A9DA3E27-F1FF-4BB7-A791-A7AA9EACE7B3}"/>
                    </a:ext>
                  </a:extLst>
                </p:cNvPr>
                <p:cNvSpPr/>
                <p:nvPr/>
              </p:nvSpPr>
              <p:spPr>
                <a:xfrm rot="21276593">
                  <a:off x="6015807" y="1454380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Oval 129">
                  <a:extLst>
                    <a:ext uri="{FF2B5EF4-FFF2-40B4-BE49-F238E27FC236}">
                      <a16:creationId xmlns:a16="http://schemas.microsoft.com/office/drawing/2014/main" id="{892D7A22-3A63-C5E8-E739-857D6ECD3302}"/>
                    </a:ext>
                  </a:extLst>
                </p:cNvPr>
                <p:cNvSpPr/>
                <p:nvPr/>
              </p:nvSpPr>
              <p:spPr>
                <a:xfrm rot="21276593">
                  <a:off x="6271264" y="1457901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6328CFAC-35A1-439A-CD3F-CB6B88CC4C2F}"/>
                    </a:ext>
                  </a:extLst>
                </p:cNvPr>
                <p:cNvSpPr/>
                <p:nvPr/>
              </p:nvSpPr>
              <p:spPr>
                <a:xfrm rot="21276593">
                  <a:off x="6526721" y="1463579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9" name="Oval 168">
                  <a:extLst>
                    <a:ext uri="{FF2B5EF4-FFF2-40B4-BE49-F238E27FC236}">
                      <a16:creationId xmlns:a16="http://schemas.microsoft.com/office/drawing/2014/main" id="{43D038F9-27B0-E5AF-4C24-01DCC981EC4C}"/>
                    </a:ext>
                  </a:extLst>
                </p:cNvPr>
                <p:cNvSpPr/>
                <p:nvPr/>
              </p:nvSpPr>
              <p:spPr>
                <a:xfrm rot="21276593">
                  <a:off x="6786646" y="1457901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4" name="Oval 163">
                  <a:extLst>
                    <a:ext uri="{FF2B5EF4-FFF2-40B4-BE49-F238E27FC236}">
                      <a16:creationId xmlns:a16="http://schemas.microsoft.com/office/drawing/2014/main" id="{D484BFC6-1301-B275-1435-39CBCDA0101A}"/>
                    </a:ext>
                  </a:extLst>
                </p:cNvPr>
                <p:cNvSpPr/>
                <p:nvPr/>
              </p:nvSpPr>
              <p:spPr>
                <a:xfrm rot="21276593">
                  <a:off x="7042103" y="1463579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Oval 136">
                  <a:extLst>
                    <a:ext uri="{FF2B5EF4-FFF2-40B4-BE49-F238E27FC236}">
                      <a16:creationId xmlns:a16="http://schemas.microsoft.com/office/drawing/2014/main" id="{2F844624-9F88-0A7F-F05B-D8FECB0D51E4}"/>
                    </a:ext>
                  </a:extLst>
                </p:cNvPr>
                <p:cNvSpPr/>
                <p:nvPr/>
              </p:nvSpPr>
              <p:spPr>
                <a:xfrm rot="21276593">
                  <a:off x="6015807" y="1917657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F26B6D3C-7D82-23AE-E57F-EA632A3A4CF8}"/>
                    </a:ext>
                  </a:extLst>
                </p:cNvPr>
                <p:cNvSpPr/>
                <p:nvPr/>
              </p:nvSpPr>
              <p:spPr>
                <a:xfrm rot="21276593">
                  <a:off x="6271264" y="1921178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7" name="Oval 126">
                  <a:extLst>
                    <a:ext uri="{FF2B5EF4-FFF2-40B4-BE49-F238E27FC236}">
                      <a16:creationId xmlns:a16="http://schemas.microsoft.com/office/drawing/2014/main" id="{4CA2ADEA-49F2-BF1E-8C69-3E04552F729E}"/>
                    </a:ext>
                  </a:extLst>
                </p:cNvPr>
                <p:cNvSpPr/>
                <p:nvPr/>
              </p:nvSpPr>
              <p:spPr>
                <a:xfrm rot="21276593">
                  <a:off x="6526721" y="1926856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1" name="Oval 170">
                  <a:extLst>
                    <a:ext uri="{FF2B5EF4-FFF2-40B4-BE49-F238E27FC236}">
                      <a16:creationId xmlns:a16="http://schemas.microsoft.com/office/drawing/2014/main" id="{B4730802-9399-B0EF-535E-DDBE06055CB6}"/>
                    </a:ext>
                  </a:extLst>
                </p:cNvPr>
                <p:cNvSpPr/>
                <p:nvPr/>
              </p:nvSpPr>
              <p:spPr>
                <a:xfrm rot="21276593">
                  <a:off x="6786646" y="1921178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Oval 165">
                  <a:extLst>
                    <a:ext uri="{FF2B5EF4-FFF2-40B4-BE49-F238E27FC236}">
                      <a16:creationId xmlns:a16="http://schemas.microsoft.com/office/drawing/2014/main" id="{AE06C209-A6D2-75AE-5631-AC930CE52DC2}"/>
                    </a:ext>
                  </a:extLst>
                </p:cNvPr>
                <p:cNvSpPr/>
                <p:nvPr/>
              </p:nvSpPr>
              <p:spPr>
                <a:xfrm rot="21276593">
                  <a:off x="7042103" y="1926856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Oval 138">
                  <a:extLst>
                    <a:ext uri="{FF2B5EF4-FFF2-40B4-BE49-F238E27FC236}">
                      <a16:creationId xmlns:a16="http://schemas.microsoft.com/office/drawing/2014/main" id="{70AE009D-856B-ACF0-E39A-F8C28A004E9C}"/>
                    </a:ext>
                  </a:extLst>
                </p:cNvPr>
                <p:cNvSpPr/>
                <p:nvPr/>
              </p:nvSpPr>
              <p:spPr>
                <a:xfrm rot="21276593">
                  <a:off x="6015807" y="2380934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id="{C26B2566-6B86-E774-D240-073820B1716D}"/>
                    </a:ext>
                  </a:extLst>
                </p:cNvPr>
                <p:cNvSpPr/>
                <p:nvPr/>
              </p:nvSpPr>
              <p:spPr>
                <a:xfrm rot="21276593">
                  <a:off x="6271264" y="2384455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9" name="Oval 128">
                  <a:extLst>
                    <a:ext uri="{FF2B5EF4-FFF2-40B4-BE49-F238E27FC236}">
                      <a16:creationId xmlns:a16="http://schemas.microsoft.com/office/drawing/2014/main" id="{8C0CC7FC-7661-D9E4-FE29-38DC6CC4AB47}"/>
                    </a:ext>
                  </a:extLst>
                </p:cNvPr>
                <p:cNvSpPr/>
                <p:nvPr/>
              </p:nvSpPr>
              <p:spPr>
                <a:xfrm rot="21276593">
                  <a:off x="6526721" y="2390133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3" name="Oval 172">
                  <a:extLst>
                    <a:ext uri="{FF2B5EF4-FFF2-40B4-BE49-F238E27FC236}">
                      <a16:creationId xmlns:a16="http://schemas.microsoft.com/office/drawing/2014/main" id="{F4ED2F16-1DD6-1C4B-5145-6E9E50B8B271}"/>
                    </a:ext>
                  </a:extLst>
                </p:cNvPr>
                <p:cNvSpPr/>
                <p:nvPr/>
              </p:nvSpPr>
              <p:spPr>
                <a:xfrm rot="21276593">
                  <a:off x="6786646" y="2384455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Oval 167">
                  <a:extLst>
                    <a:ext uri="{FF2B5EF4-FFF2-40B4-BE49-F238E27FC236}">
                      <a16:creationId xmlns:a16="http://schemas.microsoft.com/office/drawing/2014/main" id="{B82FBA59-0454-539A-65A7-EA7BE897518F}"/>
                    </a:ext>
                  </a:extLst>
                </p:cNvPr>
                <p:cNvSpPr/>
                <p:nvPr/>
              </p:nvSpPr>
              <p:spPr>
                <a:xfrm rot="21276593">
                  <a:off x="7042103" y="2390133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E48F867F-FEFC-34B4-DD9C-9030020DE9F7}"/>
                  </a:ext>
                </a:extLst>
              </p:cNvPr>
              <p:cNvSpPr/>
              <p:nvPr/>
            </p:nvSpPr>
            <p:spPr>
              <a:xfrm rot="21276593">
                <a:off x="6015807" y="2716311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795A256C-10E6-F9AE-975A-5D6D87FD451E}"/>
                  </a:ext>
                </a:extLst>
              </p:cNvPr>
              <p:cNvSpPr/>
              <p:nvPr/>
            </p:nvSpPr>
            <p:spPr>
              <a:xfrm rot="21276593">
                <a:off x="6271264" y="2719832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48CC9491-27BA-9CCE-32D2-0223DEC4FD1C}"/>
                  </a:ext>
                </a:extLst>
              </p:cNvPr>
              <p:cNvSpPr/>
              <p:nvPr/>
            </p:nvSpPr>
            <p:spPr>
              <a:xfrm rot="21276593">
                <a:off x="6526721" y="2725510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Oval 150">
                <a:extLst>
                  <a:ext uri="{FF2B5EF4-FFF2-40B4-BE49-F238E27FC236}">
                    <a16:creationId xmlns:a16="http://schemas.microsoft.com/office/drawing/2014/main" id="{F257C73F-5B61-25D6-8084-05EF01B1857A}"/>
                  </a:ext>
                </a:extLst>
              </p:cNvPr>
              <p:cNvSpPr/>
              <p:nvPr/>
            </p:nvSpPr>
            <p:spPr>
              <a:xfrm rot="21276593">
                <a:off x="6786646" y="2719832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F8FD4EDE-8155-E168-ECBE-12AB0E2C4E25}"/>
                  </a:ext>
                </a:extLst>
              </p:cNvPr>
              <p:cNvSpPr/>
              <p:nvPr/>
            </p:nvSpPr>
            <p:spPr>
              <a:xfrm rot="21276593">
                <a:off x="7042103" y="2725510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1F951DC3-3B5F-A5EA-B5C0-F33BC40A5E0D}"/>
                  </a:ext>
                </a:extLst>
              </p:cNvPr>
              <p:cNvSpPr/>
              <p:nvPr/>
            </p:nvSpPr>
            <p:spPr>
              <a:xfrm rot="21276593">
                <a:off x="6015807" y="1686018"/>
                <a:ext cx="205509" cy="205509"/>
              </a:xfrm>
              <a:prstGeom prst="ellipse">
                <a:avLst/>
              </a:prstGeom>
              <a:solidFill>
                <a:schemeClr val="accent4"/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B91DC893-B2EB-2923-8BD3-819B54D9BA4C}"/>
                  </a:ext>
                </a:extLst>
              </p:cNvPr>
              <p:cNvSpPr/>
              <p:nvPr/>
            </p:nvSpPr>
            <p:spPr>
              <a:xfrm rot="21276593">
                <a:off x="6271264" y="1689539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>
                <a:extLst>
                  <a:ext uri="{FF2B5EF4-FFF2-40B4-BE49-F238E27FC236}">
                    <a16:creationId xmlns:a16="http://schemas.microsoft.com/office/drawing/2014/main" id="{29CFC820-F4CD-6F83-9CB4-1BDF7B30A832}"/>
                  </a:ext>
                </a:extLst>
              </p:cNvPr>
              <p:cNvSpPr/>
              <p:nvPr/>
            </p:nvSpPr>
            <p:spPr>
              <a:xfrm rot="21276593">
                <a:off x="6526721" y="1695217"/>
                <a:ext cx="205509" cy="205509"/>
              </a:xfrm>
              <a:prstGeom prst="ellipse">
                <a:avLst/>
              </a:prstGeom>
              <a:solidFill>
                <a:schemeClr val="accent4"/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0" name="Oval 169">
                <a:extLst>
                  <a:ext uri="{FF2B5EF4-FFF2-40B4-BE49-F238E27FC236}">
                    <a16:creationId xmlns:a16="http://schemas.microsoft.com/office/drawing/2014/main" id="{FB1D6FC2-7B7E-B476-6FF1-B5A466355C50}"/>
                  </a:ext>
                </a:extLst>
              </p:cNvPr>
              <p:cNvSpPr/>
              <p:nvPr/>
            </p:nvSpPr>
            <p:spPr>
              <a:xfrm rot="21276593">
                <a:off x="6786646" y="1689539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D3EFAAB8-B8A7-B6AB-182D-A44A61BDA203}"/>
                  </a:ext>
                </a:extLst>
              </p:cNvPr>
              <p:cNvSpPr/>
              <p:nvPr/>
            </p:nvSpPr>
            <p:spPr>
              <a:xfrm rot="21276593">
                <a:off x="7042103" y="1695217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0BFBA5BA-739A-EC83-4CF5-4E7EC344ED30}"/>
                  </a:ext>
                </a:extLst>
              </p:cNvPr>
              <p:cNvSpPr/>
              <p:nvPr/>
            </p:nvSpPr>
            <p:spPr>
              <a:xfrm rot="21276593">
                <a:off x="6015807" y="2947949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99325554-E249-3BE4-2B18-7526C3FA65ED}"/>
                  </a:ext>
                </a:extLst>
              </p:cNvPr>
              <p:cNvSpPr/>
              <p:nvPr/>
            </p:nvSpPr>
            <p:spPr>
              <a:xfrm rot="21276593">
                <a:off x="6271264" y="2951470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54441D3C-E1F2-530C-8098-6189A6E71E92}"/>
                  </a:ext>
                </a:extLst>
              </p:cNvPr>
              <p:cNvSpPr/>
              <p:nvPr/>
            </p:nvSpPr>
            <p:spPr>
              <a:xfrm rot="21276593">
                <a:off x="6526721" y="2957148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F369887A-EA84-EB13-46F7-7C1FE1B6DFEA}"/>
                  </a:ext>
                </a:extLst>
              </p:cNvPr>
              <p:cNvSpPr/>
              <p:nvPr/>
            </p:nvSpPr>
            <p:spPr>
              <a:xfrm rot="21276593">
                <a:off x="6786646" y="2951470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Oval 146">
                <a:extLst>
                  <a:ext uri="{FF2B5EF4-FFF2-40B4-BE49-F238E27FC236}">
                    <a16:creationId xmlns:a16="http://schemas.microsoft.com/office/drawing/2014/main" id="{E34E6869-1733-35BD-D0A6-5E6EB5D053B5}"/>
                  </a:ext>
                </a:extLst>
              </p:cNvPr>
              <p:cNvSpPr/>
              <p:nvPr/>
            </p:nvSpPr>
            <p:spPr>
              <a:xfrm rot="21276593">
                <a:off x="7042103" y="2957148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723481E3-280E-215B-C006-55F657677A95}"/>
                  </a:ext>
                </a:extLst>
              </p:cNvPr>
              <p:cNvSpPr/>
              <p:nvPr/>
            </p:nvSpPr>
            <p:spPr>
              <a:xfrm rot="21276593">
                <a:off x="6015807" y="3179588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FD71E55F-C914-6DD4-0860-FE929361B5B8}"/>
                  </a:ext>
                </a:extLst>
              </p:cNvPr>
              <p:cNvSpPr/>
              <p:nvPr/>
            </p:nvSpPr>
            <p:spPr>
              <a:xfrm rot="21276593">
                <a:off x="6271264" y="3183109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CDC91C95-B5E7-B372-C9BA-A00F5F5E4471}"/>
                  </a:ext>
                </a:extLst>
              </p:cNvPr>
              <p:cNvSpPr/>
              <p:nvPr/>
            </p:nvSpPr>
            <p:spPr>
              <a:xfrm rot="21276593">
                <a:off x="6526721" y="3188787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Oval 152">
                <a:extLst>
                  <a:ext uri="{FF2B5EF4-FFF2-40B4-BE49-F238E27FC236}">
                    <a16:creationId xmlns:a16="http://schemas.microsoft.com/office/drawing/2014/main" id="{4EFDC6E2-8741-3970-6DCC-76858968ADF1}"/>
                  </a:ext>
                </a:extLst>
              </p:cNvPr>
              <p:cNvSpPr/>
              <p:nvPr/>
            </p:nvSpPr>
            <p:spPr>
              <a:xfrm rot="21276593">
                <a:off x="6786646" y="3183109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EC8D89AE-63E2-5D0E-A95E-8CA134612F81}"/>
                  </a:ext>
                </a:extLst>
              </p:cNvPr>
              <p:cNvSpPr/>
              <p:nvPr/>
            </p:nvSpPr>
            <p:spPr>
              <a:xfrm rot="21276593">
                <a:off x="7042103" y="3188787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30B8B81A-F583-64CC-4B20-6D1150C91E46}"/>
                  </a:ext>
                </a:extLst>
              </p:cNvPr>
              <p:cNvSpPr/>
              <p:nvPr/>
            </p:nvSpPr>
            <p:spPr>
              <a:xfrm rot="21276593">
                <a:off x="6015807" y="3411226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C63E613D-1682-6F00-6C5F-8727C41E1F33}"/>
                  </a:ext>
                </a:extLst>
              </p:cNvPr>
              <p:cNvSpPr/>
              <p:nvPr/>
            </p:nvSpPr>
            <p:spPr>
              <a:xfrm rot="21276593">
                <a:off x="6271264" y="3414747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AC767462-7D85-F52A-6C76-743F0BB82225}"/>
                  </a:ext>
                </a:extLst>
              </p:cNvPr>
              <p:cNvSpPr/>
              <p:nvPr/>
            </p:nvSpPr>
            <p:spPr>
              <a:xfrm rot="21276593">
                <a:off x="6526721" y="3420425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7D0A3E72-7D2A-234E-AC25-CB233D7163A3}"/>
                  </a:ext>
                </a:extLst>
              </p:cNvPr>
              <p:cNvSpPr/>
              <p:nvPr/>
            </p:nvSpPr>
            <p:spPr>
              <a:xfrm rot="21276593">
                <a:off x="6786646" y="3414747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>
                <a:extLst>
                  <a:ext uri="{FF2B5EF4-FFF2-40B4-BE49-F238E27FC236}">
                    <a16:creationId xmlns:a16="http://schemas.microsoft.com/office/drawing/2014/main" id="{07571BA3-04CF-BCAD-FF59-CA97EF736730}"/>
                  </a:ext>
                </a:extLst>
              </p:cNvPr>
              <p:cNvSpPr/>
              <p:nvPr/>
            </p:nvSpPr>
            <p:spPr>
              <a:xfrm rot="21276593">
                <a:off x="7042103" y="3420425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34DA11BF-E6D0-CABA-CB06-E637B7C4F5C3}"/>
                  </a:ext>
                </a:extLst>
              </p:cNvPr>
              <p:cNvSpPr/>
              <p:nvPr/>
            </p:nvSpPr>
            <p:spPr>
              <a:xfrm rot="21276593">
                <a:off x="6015807" y="3642865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0B77B1B0-B668-A5EA-3EB2-DBC7E45D59A3}"/>
                  </a:ext>
                </a:extLst>
              </p:cNvPr>
              <p:cNvSpPr/>
              <p:nvPr/>
            </p:nvSpPr>
            <p:spPr>
              <a:xfrm rot="21276593">
                <a:off x="6271264" y="3646386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B04D400-3EED-345A-2BCB-18B64698294C}"/>
                  </a:ext>
                </a:extLst>
              </p:cNvPr>
              <p:cNvSpPr/>
              <p:nvPr/>
            </p:nvSpPr>
            <p:spPr>
              <a:xfrm rot="21276593">
                <a:off x="6526721" y="3652064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Oval 154">
                <a:extLst>
                  <a:ext uri="{FF2B5EF4-FFF2-40B4-BE49-F238E27FC236}">
                    <a16:creationId xmlns:a16="http://schemas.microsoft.com/office/drawing/2014/main" id="{CDB644F5-1877-6B74-B193-EBB546A2D0AC}"/>
                  </a:ext>
                </a:extLst>
              </p:cNvPr>
              <p:cNvSpPr/>
              <p:nvPr/>
            </p:nvSpPr>
            <p:spPr>
              <a:xfrm rot="21276593">
                <a:off x="6786646" y="3646386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B9DC45F7-0375-CDDD-C1F0-9D35A6279C35}"/>
                  </a:ext>
                </a:extLst>
              </p:cNvPr>
              <p:cNvSpPr/>
              <p:nvPr/>
            </p:nvSpPr>
            <p:spPr>
              <a:xfrm rot="21276593">
                <a:off x="7042103" y="3652064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3" name="Group 192">
              <a:extLst>
                <a:ext uri="{FF2B5EF4-FFF2-40B4-BE49-F238E27FC236}">
                  <a16:creationId xmlns:a16="http://schemas.microsoft.com/office/drawing/2014/main" id="{1CAA1004-223E-F191-12BD-90FBE37ACF2C}"/>
                </a:ext>
              </a:extLst>
            </p:cNvPr>
            <p:cNvGrpSpPr/>
            <p:nvPr/>
          </p:nvGrpSpPr>
          <p:grpSpPr>
            <a:xfrm>
              <a:off x="3033399" y="3747381"/>
              <a:ext cx="1231805" cy="2403193"/>
              <a:chOff x="6015807" y="1454380"/>
              <a:chExt cx="1231805" cy="2403193"/>
            </a:xfrm>
          </p:grpSpPr>
          <p:sp>
            <p:nvSpPr>
              <p:cNvPr id="194" name="Oval 193">
                <a:extLst>
                  <a:ext uri="{FF2B5EF4-FFF2-40B4-BE49-F238E27FC236}">
                    <a16:creationId xmlns:a16="http://schemas.microsoft.com/office/drawing/2014/main" id="{8CA82BE2-524B-E0EB-176A-0B51C944AA96}"/>
                  </a:ext>
                </a:extLst>
              </p:cNvPr>
              <p:cNvSpPr/>
              <p:nvPr/>
            </p:nvSpPr>
            <p:spPr>
              <a:xfrm rot="21276593">
                <a:off x="6015807" y="2149295"/>
                <a:ext cx="205509" cy="205509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Oval 194">
                <a:extLst>
                  <a:ext uri="{FF2B5EF4-FFF2-40B4-BE49-F238E27FC236}">
                    <a16:creationId xmlns:a16="http://schemas.microsoft.com/office/drawing/2014/main" id="{773489C7-C197-DB81-9127-934F17349731}"/>
                  </a:ext>
                </a:extLst>
              </p:cNvPr>
              <p:cNvSpPr/>
              <p:nvPr/>
            </p:nvSpPr>
            <p:spPr>
              <a:xfrm rot="21276593">
                <a:off x="6271264" y="2152816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A9F8E7C5-7497-B77A-E1D8-EC5AD68F97AF}"/>
                  </a:ext>
                </a:extLst>
              </p:cNvPr>
              <p:cNvSpPr/>
              <p:nvPr/>
            </p:nvSpPr>
            <p:spPr>
              <a:xfrm rot="21276593">
                <a:off x="6526721" y="2158494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Oval 196">
                <a:extLst>
                  <a:ext uri="{FF2B5EF4-FFF2-40B4-BE49-F238E27FC236}">
                    <a16:creationId xmlns:a16="http://schemas.microsoft.com/office/drawing/2014/main" id="{67B7298B-2E36-1138-7FC8-368CF57E1645}"/>
                  </a:ext>
                </a:extLst>
              </p:cNvPr>
              <p:cNvSpPr/>
              <p:nvPr/>
            </p:nvSpPr>
            <p:spPr>
              <a:xfrm rot="21276593">
                <a:off x="6786646" y="2152816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D7611989-5B2E-1F97-40B5-6FCBDDE44E17}"/>
                  </a:ext>
                </a:extLst>
              </p:cNvPr>
              <p:cNvSpPr/>
              <p:nvPr/>
            </p:nvSpPr>
            <p:spPr>
              <a:xfrm rot="21276593">
                <a:off x="7042103" y="2158494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9" name="Group 198">
                <a:extLst>
                  <a:ext uri="{FF2B5EF4-FFF2-40B4-BE49-F238E27FC236}">
                    <a16:creationId xmlns:a16="http://schemas.microsoft.com/office/drawing/2014/main" id="{ADD80891-1D4B-3400-74C9-2D478AAFB8CE}"/>
                  </a:ext>
                </a:extLst>
              </p:cNvPr>
              <p:cNvGrpSpPr/>
              <p:nvPr/>
            </p:nvGrpSpPr>
            <p:grpSpPr>
              <a:xfrm>
                <a:off x="6015807" y="1454380"/>
                <a:ext cx="1231805" cy="1141262"/>
                <a:chOff x="6015807" y="1454380"/>
                <a:chExt cx="1231805" cy="1141262"/>
              </a:xfrm>
            </p:grpSpPr>
            <p:sp>
              <p:nvSpPr>
                <p:cNvPr id="230" name="Oval 229">
                  <a:extLst>
                    <a:ext uri="{FF2B5EF4-FFF2-40B4-BE49-F238E27FC236}">
                      <a16:creationId xmlns:a16="http://schemas.microsoft.com/office/drawing/2014/main" id="{30255BA9-7D71-A28A-C0A0-09AABA99757A}"/>
                    </a:ext>
                  </a:extLst>
                </p:cNvPr>
                <p:cNvSpPr/>
                <p:nvPr/>
              </p:nvSpPr>
              <p:spPr>
                <a:xfrm rot="21276593">
                  <a:off x="6015807" y="1454380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1" name="Oval 230">
                  <a:extLst>
                    <a:ext uri="{FF2B5EF4-FFF2-40B4-BE49-F238E27FC236}">
                      <a16:creationId xmlns:a16="http://schemas.microsoft.com/office/drawing/2014/main" id="{2BE46CF7-D15A-C74A-CF10-54130707D2C7}"/>
                    </a:ext>
                  </a:extLst>
                </p:cNvPr>
                <p:cNvSpPr/>
                <p:nvPr/>
              </p:nvSpPr>
              <p:spPr>
                <a:xfrm rot="21276593">
                  <a:off x="6271264" y="1457901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2" name="Oval 231">
                  <a:extLst>
                    <a:ext uri="{FF2B5EF4-FFF2-40B4-BE49-F238E27FC236}">
                      <a16:creationId xmlns:a16="http://schemas.microsoft.com/office/drawing/2014/main" id="{7D8AF23B-9FA7-8142-DCDE-D96310FA867A}"/>
                    </a:ext>
                  </a:extLst>
                </p:cNvPr>
                <p:cNvSpPr/>
                <p:nvPr/>
              </p:nvSpPr>
              <p:spPr>
                <a:xfrm rot="21276593">
                  <a:off x="6526721" y="1463579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3" name="Oval 232">
                  <a:extLst>
                    <a:ext uri="{FF2B5EF4-FFF2-40B4-BE49-F238E27FC236}">
                      <a16:creationId xmlns:a16="http://schemas.microsoft.com/office/drawing/2014/main" id="{9F821A38-06C6-DCE9-795A-DF85E59170A8}"/>
                    </a:ext>
                  </a:extLst>
                </p:cNvPr>
                <p:cNvSpPr/>
                <p:nvPr/>
              </p:nvSpPr>
              <p:spPr>
                <a:xfrm rot="21276593">
                  <a:off x="6786646" y="1457901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4" name="Oval 233">
                  <a:extLst>
                    <a:ext uri="{FF2B5EF4-FFF2-40B4-BE49-F238E27FC236}">
                      <a16:creationId xmlns:a16="http://schemas.microsoft.com/office/drawing/2014/main" id="{E129BFB0-847A-A8FD-CC36-0389206547B1}"/>
                    </a:ext>
                  </a:extLst>
                </p:cNvPr>
                <p:cNvSpPr/>
                <p:nvPr/>
              </p:nvSpPr>
              <p:spPr>
                <a:xfrm rot="21276593">
                  <a:off x="7042103" y="1463579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5" name="Oval 234">
                  <a:extLst>
                    <a:ext uri="{FF2B5EF4-FFF2-40B4-BE49-F238E27FC236}">
                      <a16:creationId xmlns:a16="http://schemas.microsoft.com/office/drawing/2014/main" id="{03FC3AC3-0D62-E0C1-57F2-E01FFB67BC22}"/>
                    </a:ext>
                  </a:extLst>
                </p:cNvPr>
                <p:cNvSpPr/>
                <p:nvPr/>
              </p:nvSpPr>
              <p:spPr>
                <a:xfrm rot="21276593">
                  <a:off x="6015807" y="1917657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6" name="Oval 235">
                  <a:extLst>
                    <a:ext uri="{FF2B5EF4-FFF2-40B4-BE49-F238E27FC236}">
                      <a16:creationId xmlns:a16="http://schemas.microsoft.com/office/drawing/2014/main" id="{2FAD501C-911E-A4E2-6F8B-9B1E6254BE1E}"/>
                    </a:ext>
                  </a:extLst>
                </p:cNvPr>
                <p:cNvSpPr/>
                <p:nvPr/>
              </p:nvSpPr>
              <p:spPr>
                <a:xfrm rot="21276593">
                  <a:off x="6271264" y="1921178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7" name="Oval 236">
                  <a:extLst>
                    <a:ext uri="{FF2B5EF4-FFF2-40B4-BE49-F238E27FC236}">
                      <a16:creationId xmlns:a16="http://schemas.microsoft.com/office/drawing/2014/main" id="{9A4B6807-D2EC-5163-D3F3-997C04231454}"/>
                    </a:ext>
                  </a:extLst>
                </p:cNvPr>
                <p:cNvSpPr/>
                <p:nvPr/>
              </p:nvSpPr>
              <p:spPr>
                <a:xfrm rot="21276593">
                  <a:off x="6526721" y="1926856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8" name="Oval 237">
                  <a:extLst>
                    <a:ext uri="{FF2B5EF4-FFF2-40B4-BE49-F238E27FC236}">
                      <a16:creationId xmlns:a16="http://schemas.microsoft.com/office/drawing/2014/main" id="{C42A1D7F-C8EF-E159-0133-60E67A085094}"/>
                    </a:ext>
                  </a:extLst>
                </p:cNvPr>
                <p:cNvSpPr/>
                <p:nvPr/>
              </p:nvSpPr>
              <p:spPr>
                <a:xfrm rot="21276593">
                  <a:off x="6786646" y="1921178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9" name="Oval 238">
                  <a:extLst>
                    <a:ext uri="{FF2B5EF4-FFF2-40B4-BE49-F238E27FC236}">
                      <a16:creationId xmlns:a16="http://schemas.microsoft.com/office/drawing/2014/main" id="{767FCBEA-479B-867B-8CFC-94C9FAFCA83F}"/>
                    </a:ext>
                  </a:extLst>
                </p:cNvPr>
                <p:cNvSpPr/>
                <p:nvPr/>
              </p:nvSpPr>
              <p:spPr>
                <a:xfrm rot="21276593">
                  <a:off x="7042103" y="1926856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0" name="Oval 239">
                  <a:extLst>
                    <a:ext uri="{FF2B5EF4-FFF2-40B4-BE49-F238E27FC236}">
                      <a16:creationId xmlns:a16="http://schemas.microsoft.com/office/drawing/2014/main" id="{05A13FB5-C4FC-CCA9-BD8E-B6851368A8EA}"/>
                    </a:ext>
                  </a:extLst>
                </p:cNvPr>
                <p:cNvSpPr/>
                <p:nvPr/>
              </p:nvSpPr>
              <p:spPr>
                <a:xfrm rot="21276593">
                  <a:off x="6015807" y="2380934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1" name="Oval 240">
                  <a:extLst>
                    <a:ext uri="{FF2B5EF4-FFF2-40B4-BE49-F238E27FC236}">
                      <a16:creationId xmlns:a16="http://schemas.microsoft.com/office/drawing/2014/main" id="{67731EDC-1317-84B5-3833-8217DDDF9EBA}"/>
                    </a:ext>
                  </a:extLst>
                </p:cNvPr>
                <p:cNvSpPr/>
                <p:nvPr/>
              </p:nvSpPr>
              <p:spPr>
                <a:xfrm rot="21276593">
                  <a:off x="6271264" y="2384455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2" name="Oval 241">
                  <a:extLst>
                    <a:ext uri="{FF2B5EF4-FFF2-40B4-BE49-F238E27FC236}">
                      <a16:creationId xmlns:a16="http://schemas.microsoft.com/office/drawing/2014/main" id="{53BA1CC1-87B6-11B8-AE6F-A5B495A250F4}"/>
                    </a:ext>
                  </a:extLst>
                </p:cNvPr>
                <p:cNvSpPr/>
                <p:nvPr/>
              </p:nvSpPr>
              <p:spPr>
                <a:xfrm rot="21276593">
                  <a:off x="6526721" y="2390133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3" name="Oval 242">
                  <a:extLst>
                    <a:ext uri="{FF2B5EF4-FFF2-40B4-BE49-F238E27FC236}">
                      <a16:creationId xmlns:a16="http://schemas.microsoft.com/office/drawing/2014/main" id="{2910E13F-8F0C-3286-29C9-A8EBFFB1F6D0}"/>
                    </a:ext>
                  </a:extLst>
                </p:cNvPr>
                <p:cNvSpPr/>
                <p:nvPr/>
              </p:nvSpPr>
              <p:spPr>
                <a:xfrm rot="21276593">
                  <a:off x="6786646" y="2384455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4" name="Oval 243">
                  <a:extLst>
                    <a:ext uri="{FF2B5EF4-FFF2-40B4-BE49-F238E27FC236}">
                      <a16:creationId xmlns:a16="http://schemas.microsoft.com/office/drawing/2014/main" id="{64901931-7FD7-5907-0FD0-87BC14EF88B6}"/>
                    </a:ext>
                  </a:extLst>
                </p:cNvPr>
                <p:cNvSpPr/>
                <p:nvPr/>
              </p:nvSpPr>
              <p:spPr>
                <a:xfrm rot="21276593">
                  <a:off x="7042103" y="2390133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0" name="Oval 199">
                <a:extLst>
                  <a:ext uri="{FF2B5EF4-FFF2-40B4-BE49-F238E27FC236}">
                    <a16:creationId xmlns:a16="http://schemas.microsoft.com/office/drawing/2014/main" id="{50C88E26-221F-FFB3-889A-93E2E56A4773}"/>
                  </a:ext>
                </a:extLst>
              </p:cNvPr>
              <p:cNvSpPr/>
              <p:nvPr/>
            </p:nvSpPr>
            <p:spPr>
              <a:xfrm rot="21276593">
                <a:off x="6015807" y="2716311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1" name="Oval 200">
                <a:extLst>
                  <a:ext uri="{FF2B5EF4-FFF2-40B4-BE49-F238E27FC236}">
                    <a16:creationId xmlns:a16="http://schemas.microsoft.com/office/drawing/2014/main" id="{F7EF22D3-297A-E660-0C85-C544598DD2E3}"/>
                  </a:ext>
                </a:extLst>
              </p:cNvPr>
              <p:cNvSpPr/>
              <p:nvPr/>
            </p:nvSpPr>
            <p:spPr>
              <a:xfrm rot="21276593">
                <a:off x="6271264" y="2719832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Oval 201">
                <a:extLst>
                  <a:ext uri="{FF2B5EF4-FFF2-40B4-BE49-F238E27FC236}">
                    <a16:creationId xmlns:a16="http://schemas.microsoft.com/office/drawing/2014/main" id="{F7CB5B4B-7B94-6984-2CA4-7EF4BDEA6E23}"/>
                  </a:ext>
                </a:extLst>
              </p:cNvPr>
              <p:cNvSpPr/>
              <p:nvPr/>
            </p:nvSpPr>
            <p:spPr>
              <a:xfrm rot="21276593">
                <a:off x="6526721" y="2725510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CCD0C432-4275-0662-87C9-2E4A61F5EA0D}"/>
                  </a:ext>
                </a:extLst>
              </p:cNvPr>
              <p:cNvSpPr/>
              <p:nvPr/>
            </p:nvSpPr>
            <p:spPr>
              <a:xfrm rot="21276593">
                <a:off x="6786646" y="2719832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E38A4BB0-8A1C-462F-FC5B-198C98CD58F0}"/>
                  </a:ext>
                </a:extLst>
              </p:cNvPr>
              <p:cNvSpPr/>
              <p:nvPr/>
            </p:nvSpPr>
            <p:spPr>
              <a:xfrm rot="21276593">
                <a:off x="7042103" y="2725510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FD396262-FC69-E9DB-F01B-ACD4167B1E86}"/>
                  </a:ext>
                </a:extLst>
              </p:cNvPr>
              <p:cNvSpPr/>
              <p:nvPr/>
            </p:nvSpPr>
            <p:spPr>
              <a:xfrm rot="21276593">
                <a:off x="6015807" y="1686018"/>
                <a:ext cx="205509" cy="205509"/>
              </a:xfrm>
              <a:prstGeom prst="ellipse">
                <a:avLst/>
              </a:prstGeom>
              <a:solidFill>
                <a:schemeClr val="accent4"/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C47433BD-F6A1-E0EA-5F49-91BB1B2857FB}"/>
                  </a:ext>
                </a:extLst>
              </p:cNvPr>
              <p:cNvSpPr/>
              <p:nvPr/>
            </p:nvSpPr>
            <p:spPr>
              <a:xfrm rot="21276593">
                <a:off x="6271264" y="1689539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Oval 206">
                <a:extLst>
                  <a:ext uri="{FF2B5EF4-FFF2-40B4-BE49-F238E27FC236}">
                    <a16:creationId xmlns:a16="http://schemas.microsoft.com/office/drawing/2014/main" id="{F972C639-85D2-74BB-E6B8-EE6AA77B2902}"/>
                  </a:ext>
                </a:extLst>
              </p:cNvPr>
              <p:cNvSpPr/>
              <p:nvPr/>
            </p:nvSpPr>
            <p:spPr>
              <a:xfrm rot="21276593">
                <a:off x="6526721" y="1695217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Oval 207">
                <a:extLst>
                  <a:ext uri="{FF2B5EF4-FFF2-40B4-BE49-F238E27FC236}">
                    <a16:creationId xmlns:a16="http://schemas.microsoft.com/office/drawing/2014/main" id="{F6DF6DBC-BE02-8EB0-10D4-3ECAB92B4656}"/>
                  </a:ext>
                </a:extLst>
              </p:cNvPr>
              <p:cNvSpPr/>
              <p:nvPr/>
            </p:nvSpPr>
            <p:spPr>
              <a:xfrm rot="21276593">
                <a:off x="6786646" y="1689539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Oval 208">
                <a:extLst>
                  <a:ext uri="{FF2B5EF4-FFF2-40B4-BE49-F238E27FC236}">
                    <a16:creationId xmlns:a16="http://schemas.microsoft.com/office/drawing/2014/main" id="{B306ED66-9CD0-30AB-3DC1-0A0CA81E5664}"/>
                  </a:ext>
                </a:extLst>
              </p:cNvPr>
              <p:cNvSpPr/>
              <p:nvPr/>
            </p:nvSpPr>
            <p:spPr>
              <a:xfrm rot="21276593">
                <a:off x="7042103" y="1695217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Oval 209">
                <a:extLst>
                  <a:ext uri="{FF2B5EF4-FFF2-40B4-BE49-F238E27FC236}">
                    <a16:creationId xmlns:a16="http://schemas.microsoft.com/office/drawing/2014/main" id="{32429D22-FB23-6447-9933-8A555B233BAC}"/>
                  </a:ext>
                </a:extLst>
              </p:cNvPr>
              <p:cNvSpPr/>
              <p:nvPr/>
            </p:nvSpPr>
            <p:spPr>
              <a:xfrm rot="21276593">
                <a:off x="6015807" y="2947949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93CF8FD8-8263-562F-CE60-0F7703015994}"/>
                  </a:ext>
                </a:extLst>
              </p:cNvPr>
              <p:cNvSpPr/>
              <p:nvPr/>
            </p:nvSpPr>
            <p:spPr>
              <a:xfrm rot="21276593">
                <a:off x="6271264" y="2951470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4519CB13-9A15-FB91-51F2-2F8E0883BF3E}"/>
                  </a:ext>
                </a:extLst>
              </p:cNvPr>
              <p:cNvSpPr/>
              <p:nvPr/>
            </p:nvSpPr>
            <p:spPr>
              <a:xfrm rot="21276593">
                <a:off x="6526721" y="2957148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Oval 212">
                <a:extLst>
                  <a:ext uri="{FF2B5EF4-FFF2-40B4-BE49-F238E27FC236}">
                    <a16:creationId xmlns:a16="http://schemas.microsoft.com/office/drawing/2014/main" id="{1B3D408A-0525-3F34-DD80-B48F56F72DEE}"/>
                  </a:ext>
                </a:extLst>
              </p:cNvPr>
              <p:cNvSpPr/>
              <p:nvPr/>
            </p:nvSpPr>
            <p:spPr>
              <a:xfrm rot="21276593">
                <a:off x="6786646" y="2951470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4" name="Oval 213">
                <a:extLst>
                  <a:ext uri="{FF2B5EF4-FFF2-40B4-BE49-F238E27FC236}">
                    <a16:creationId xmlns:a16="http://schemas.microsoft.com/office/drawing/2014/main" id="{26765EC7-DCA1-9D3A-E00B-72FE29524490}"/>
                  </a:ext>
                </a:extLst>
              </p:cNvPr>
              <p:cNvSpPr/>
              <p:nvPr/>
            </p:nvSpPr>
            <p:spPr>
              <a:xfrm rot="21276593">
                <a:off x="7042103" y="2957148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Oval 214">
                <a:extLst>
                  <a:ext uri="{FF2B5EF4-FFF2-40B4-BE49-F238E27FC236}">
                    <a16:creationId xmlns:a16="http://schemas.microsoft.com/office/drawing/2014/main" id="{35F7EBF3-13BF-4328-3051-DEC4FEE42E17}"/>
                  </a:ext>
                </a:extLst>
              </p:cNvPr>
              <p:cNvSpPr/>
              <p:nvPr/>
            </p:nvSpPr>
            <p:spPr>
              <a:xfrm rot="21276593">
                <a:off x="6015807" y="3179588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Oval 215">
                <a:extLst>
                  <a:ext uri="{FF2B5EF4-FFF2-40B4-BE49-F238E27FC236}">
                    <a16:creationId xmlns:a16="http://schemas.microsoft.com/office/drawing/2014/main" id="{D5B2EC34-91DE-D7B5-8462-5C6DC916DFDE}"/>
                  </a:ext>
                </a:extLst>
              </p:cNvPr>
              <p:cNvSpPr/>
              <p:nvPr/>
            </p:nvSpPr>
            <p:spPr>
              <a:xfrm rot="21276593">
                <a:off x="6271264" y="3183109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2B047003-095A-A055-3179-F7E1FFF9AB18}"/>
                  </a:ext>
                </a:extLst>
              </p:cNvPr>
              <p:cNvSpPr/>
              <p:nvPr/>
            </p:nvSpPr>
            <p:spPr>
              <a:xfrm rot="21276593">
                <a:off x="6526721" y="3188787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8E310FDE-8ECC-098A-C661-673EBBD750EF}"/>
                  </a:ext>
                </a:extLst>
              </p:cNvPr>
              <p:cNvSpPr/>
              <p:nvPr/>
            </p:nvSpPr>
            <p:spPr>
              <a:xfrm rot="21276593">
                <a:off x="6786646" y="3183109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9" name="Oval 218">
                <a:extLst>
                  <a:ext uri="{FF2B5EF4-FFF2-40B4-BE49-F238E27FC236}">
                    <a16:creationId xmlns:a16="http://schemas.microsoft.com/office/drawing/2014/main" id="{379B6CB2-4B3B-B62C-56B2-A8DF40E69BE5}"/>
                  </a:ext>
                </a:extLst>
              </p:cNvPr>
              <p:cNvSpPr/>
              <p:nvPr/>
            </p:nvSpPr>
            <p:spPr>
              <a:xfrm rot="21276593">
                <a:off x="7042103" y="3188787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Oval 219">
                <a:extLst>
                  <a:ext uri="{FF2B5EF4-FFF2-40B4-BE49-F238E27FC236}">
                    <a16:creationId xmlns:a16="http://schemas.microsoft.com/office/drawing/2014/main" id="{B87C6696-7C4C-2B28-2CE5-998CCA371781}"/>
                  </a:ext>
                </a:extLst>
              </p:cNvPr>
              <p:cNvSpPr/>
              <p:nvPr/>
            </p:nvSpPr>
            <p:spPr>
              <a:xfrm rot="21276593">
                <a:off x="6015807" y="3411226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Oval 220">
                <a:extLst>
                  <a:ext uri="{FF2B5EF4-FFF2-40B4-BE49-F238E27FC236}">
                    <a16:creationId xmlns:a16="http://schemas.microsoft.com/office/drawing/2014/main" id="{CF9A33A8-92F9-6844-CCB9-FD377BB74054}"/>
                  </a:ext>
                </a:extLst>
              </p:cNvPr>
              <p:cNvSpPr/>
              <p:nvPr/>
            </p:nvSpPr>
            <p:spPr>
              <a:xfrm rot="21276593">
                <a:off x="6271264" y="3414747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2" name="Oval 221">
                <a:extLst>
                  <a:ext uri="{FF2B5EF4-FFF2-40B4-BE49-F238E27FC236}">
                    <a16:creationId xmlns:a16="http://schemas.microsoft.com/office/drawing/2014/main" id="{A5D089E3-8755-F97D-B6FF-F981AAEB2698}"/>
                  </a:ext>
                </a:extLst>
              </p:cNvPr>
              <p:cNvSpPr/>
              <p:nvPr/>
            </p:nvSpPr>
            <p:spPr>
              <a:xfrm rot="21276593">
                <a:off x="6526721" y="3420425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5D715637-6CD1-29EC-087A-50275267CDDA}"/>
                  </a:ext>
                </a:extLst>
              </p:cNvPr>
              <p:cNvSpPr/>
              <p:nvPr/>
            </p:nvSpPr>
            <p:spPr>
              <a:xfrm rot="21276593">
                <a:off x="6786646" y="3414747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B6EE4022-885E-ECD3-99FB-D94D0A2FC1D4}"/>
                  </a:ext>
                </a:extLst>
              </p:cNvPr>
              <p:cNvSpPr/>
              <p:nvPr/>
            </p:nvSpPr>
            <p:spPr>
              <a:xfrm rot="21276593">
                <a:off x="7042103" y="3420425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259AA8D4-972A-EEC5-11CB-8D7C79EBFEB8}"/>
                  </a:ext>
                </a:extLst>
              </p:cNvPr>
              <p:cNvSpPr/>
              <p:nvPr/>
            </p:nvSpPr>
            <p:spPr>
              <a:xfrm rot="21276593">
                <a:off x="6015807" y="3642865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9DFC314A-7663-1D1A-A0C0-821311D2B694}"/>
                  </a:ext>
                </a:extLst>
              </p:cNvPr>
              <p:cNvSpPr/>
              <p:nvPr/>
            </p:nvSpPr>
            <p:spPr>
              <a:xfrm rot="21276593">
                <a:off x="6271264" y="3646386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Oval 226">
                <a:extLst>
                  <a:ext uri="{FF2B5EF4-FFF2-40B4-BE49-F238E27FC236}">
                    <a16:creationId xmlns:a16="http://schemas.microsoft.com/office/drawing/2014/main" id="{184C9471-835C-EC32-518D-2D1B12586FEE}"/>
                  </a:ext>
                </a:extLst>
              </p:cNvPr>
              <p:cNvSpPr/>
              <p:nvPr/>
            </p:nvSpPr>
            <p:spPr>
              <a:xfrm rot="21276593">
                <a:off x="6526721" y="3652064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Oval 227">
                <a:extLst>
                  <a:ext uri="{FF2B5EF4-FFF2-40B4-BE49-F238E27FC236}">
                    <a16:creationId xmlns:a16="http://schemas.microsoft.com/office/drawing/2014/main" id="{F3DA3D44-849A-3E9D-2D06-8C8933A508B1}"/>
                  </a:ext>
                </a:extLst>
              </p:cNvPr>
              <p:cNvSpPr/>
              <p:nvPr/>
            </p:nvSpPr>
            <p:spPr>
              <a:xfrm rot="21276593">
                <a:off x="6786646" y="3646386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Oval 228">
                <a:extLst>
                  <a:ext uri="{FF2B5EF4-FFF2-40B4-BE49-F238E27FC236}">
                    <a16:creationId xmlns:a16="http://schemas.microsoft.com/office/drawing/2014/main" id="{182BDAD4-8A00-1671-92C3-58B5CD8ECC3B}"/>
                  </a:ext>
                </a:extLst>
              </p:cNvPr>
              <p:cNvSpPr/>
              <p:nvPr/>
            </p:nvSpPr>
            <p:spPr>
              <a:xfrm rot="21276593">
                <a:off x="7042103" y="3652064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476FD97A-15EF-7DDF-C4F7-A9AA0AAEC937}"/>
                </a:ext>
              </a:extLst>
            </p:cNvPr>
            <p:cNvGrpSpPr/>
            <p:nvPr/>
          </p:nvGrpSpPr>
          <p:grpSpPr>
            <a:xfrm>
              <a:off x="4764241" y="3747381"/>
              <a:ext cx="1231805" cy="2403193"/>
              <a:chOff x="6015807" y="1454380"/>
              <a:chExt cx="1231805" cy="2403193"/>
            </a:xfrm>
          </p:grpSpPr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4A47AF5E-D98E-DE8D-0557-2DA8FE306185}"/>
                  </a:ext>
                </a:extLst>
              </p:cNvPr>
              <p:cNvSpPr/>
              <p:nvPr/>
            </p:nvSpPr>
            <p:spPr>
              <a:xfrm rot="21276593">
                <a:off x="6015807" y="2149295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7" name="Oval 246">
                <a:extLst>
                  <a:ext uri="{FF2B5EF4-FFF2-40B4-BE49-F238E27FC236}">
                    <a16:creationId xmlns:a16="http://schemas.microsoft.com/office/drawing/2014/main" id="{E5818029-F4AF-2191-EBB2-F0B2E32F5503}"/>
                  </a:ext>
                </a:extLst>
              </p:cNvPr>
              <p:cNvSpPr/>
              <p:nvPr/>
            </p:nvSpPr>
            <p:spPr>
              <a:xfrm rot="21276593">
                <a:off x="6271264" y="2152816"/>
                <a:ext cx="205509" cy="205509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Oval 247">
                <a:extLst>
                  <a:ext uri="{FF2B5EF4-FFF2-40B4-BE49-F238E27FC236}">
                    <a16:creationId xmlns:a16="http://schemas.microsoft.com/office/drawing/2014/main" id="{53BEF8AB-28CD-0685-3D4D-E7385C16FA1F}"/>
                  </a:ext>
                </a:extLst>
              </p:cNvPr>
              <p:cNvSpPr/>
              <p:nvPr/>
            </p:nvSpPr>
            <p:spPr>
              <a:xfrm rot="21276593">
                <a:off x="6526721" y="2158494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Oval 248">
                <a:extLst>
                  <a:ext uri="{FF2B5EF4-FFF2-40B4-BE49-F238E27FC236}">
                    <a16:creationId xmlns:a16="http://schemas.microsoft.com/office/drawing/2014/main" id="{5EFC1345-8CFE-E712-7C58-10B6AB2BCBA0}"/>
                  </a:ext>
                </a:extLst>
              </p:cNvPr>
              <p:cNvSpPr/>
              <p:nvPr/>
            </p:nvSpPr>
            <p:spPr>
              <a:xfrm rot="21276593">
                <a:off x="6786646" y="2152816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Oval 249">
                <a:extLst>
                  <a:ext uri="{FF2B5EF4-FFF2-40B4-BE49-F238E27FC236}">
                    <a16:creationId xmlns:a16="http://schemas.microsoft.com/office/drawing/2014/main" id="{0B855F90-76E2-EC81-E06C-9B4568BC9F41}"/>
                  </a:ext>
                </a:extLst>
              </p:cNvPr>
              <p:cNvSpPr/>
              <p:nvPr/>
            </p:nvSpPr>
            <p:spPr>
              <a:xfrm rot="21276593">
                <a:off x="7042103" y="2158494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4AE80811-DF07-2022-ACB8-6E3C02480CE3}"/>
                  </a:ext>
                </a:extLst>
              </p:cNvPr>
              <p:cNvGrpSpPr/>
              <p:nvPr/>
            </p:nvGrpSpPr>
            <p:grpSpPr>
              <a:xfrm>
                <a:off x="6015807" y="1454380"/>
                <a:ext cx="1231805" cy="1141262"/>
                <a:chOff x="6015807" y="1454380"/>
                <a:chExt cx="1231805" cy="1141262"/>
              </a:xfrm>
            </p:grpSpPr>
            <p:sp>
              <p:nvSpPr>
                <p:cNvPr id="282" name="Oval 281">
                  <a:extLst>
                    <a:ext uri="{FF2B5EF4-FFF2-40B4-BE49-F238E27FC236}">
                      <a16:creationId xmlns:a16="http://schemas.microsoft.com/office/drawing/2014/main" id="{5A382053-FA25-CA76-0D16-7EF63465D543}"/>
                    </a:ext>
                  </a:extLst>
                </p:cNvPr>
                <p:cNvSpPr/>
                <p:nvPr/>
              </p:nvSpPr>
              <p:spPr>
                <a:xfrm rot="21276593">
                  <a:off x="6015807" y="1454380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3" name="Oval 282">
                  <a:extLst>
                    <a:ext uri="{FF2B5EF4-FFF2-40B4-BE49-F238E27FC236}">
                      <a16:creationId xmlns:a16="http://schemas.microsoft.com/office/drawing/2014/main" id="{B0D3140D-3AE1-04CF-3763-1BFFCC4B219C}"/>
                    </a:ext>
                  </a:extLst>
                </p:cNvPr>
                <p:cNvSpPr/>
                <p:nvPr/>
              </p:nvSpPr>
              <p:spPr>
                <a:xfrm rot="21276593">
                  <a:off x="6271264" y="1457901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4" name="Oval 283">
                  <a:extLst>
                    <a:ext uri="{FF2B5EF4-FFF2-40B4-BE49-F238E27FC236}">
                      <a16:creationId xmlns:a16="http://schemas.microsoft.com/office/drawing/2014/main" id="{5FDFFD8D-DE6B-E2D6-3A84-A29106DE85FF}"/>
                    </a:ext>
                  </a:extLst>
                </p:cNvPr>
                <p:cNvSpPr/>
                <p:nvPr/>
              </p:nvSpPr>
              <p:spPr>
                <a:xfrm rot="21276593">
                  <a:off x="6526721" y="1463579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" name="Oval 284">
                  <a:extLst>
                    <a:ext uri="{FF2B5EF4-FFF2-40B4-BE49-F238E27FC236}">
                      <a16:creationId xmlns:a16="http://schemas.microsoft.com/office/drawing/2014/main" id="{BE62277A-17BC-D4B4-F78A-48971F32E3B2}"/>
                    </a:ext>
                  </a:extLst>
                </p:cNvPr>
                <p:cNvSpPr/>
                <p:nvPr/>
              </p:nvSpPr>
              <p:spPr>
                <a:xfrm rot="21276593">
                  <a:off x="6786646" y="1457901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6" name="Oval 285">
                  <a:extLst>
                    <a:ext uri="{FF2B5EF4-FFF2-40B4-BE49-F238E27FC236}">
                      <a16:creationId xmlns:a16="http://schemas.microsoft.com/office/drawing/2014/main" id="{B3172AE5-3E78-2814-73D6-F02CD49EC1D0}"/>
                    </a:ext>
                  </a:extLst>
                </p:cNvPr>
                <p:cNvSpPr/>
                <p:nvPr/>
              </p:nvSpPr>
              <p:spPr>
                <a:xfrm rot="21276593">
                  <a:off x="7042103" y="1463579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7" name="Oval 286">
                  <a:extLst>
                    <a:ext uri="{FF2B5EF4-FFF2-40B4-BE49-F238E27FC236}">
                      <a16:creationId xmlns:a16="http://schemas.microsoft.com/office/drawing/2014/main" id="{2D465609-F41F-6325-C4E1-2D37888EB23E}"/>
                    </a:ext>
                  </a:extLst>
                </p:cNvPr>
                <p:cNvSpPr/>
                <p:nvPr/>
              </p:nvSpPr>
              <p:spPr>
                <a:xfrm rot="21276593">
                  <a:off x="6015807" y="1917657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8" name="Oval 287">
                  <a:extLst>
                    <a:ext uri="{FF2B5EF4-FFF2-40B4-BE49-F238E27FC236}">
                      <a16:creationId xmlns:a16="http://schemas.microsoft.com/office/drawing/2014/main" id="{EB508447-5870-2EB9-A687-F91CB439763A}"/>
                    </a:ext>
                  </a:extLst>
                </p:cNvPr>
                <p:cNvSpPr/>
                <p:nvPr/>
              </p:nvSpPr>
              <p:spPr>
                <a:xfrm rot="21276593">
                  <a:off x="6271264" y="1921178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9" name="Oval 288">
                  <a:extLst>
                    <a:ext uri="{FF2B5EF4-FFF2-40B4-BE49-F238E27FC236}">
                      <a16:creationId xmlns:a16="http://schemas.microsoft.com/office/drawing/2014/main" id="{20C26CB5-370C-28FC-E10B-33A4EF30C175}"/>
                    </a:ext>
                  </a:extLst>
                </p:cNvPr>
                <p:cNvSpPr/>
                <p:nvPr/>
              </p:nvSpPr>
              <p:spPr>
                <a:xfrm rot="21276593">
                  <a:off x="6526721" y="1926856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0" name="Oval 289">
                  <a:extLst>
                    <a:ext uri="{FF2B5EF4-FFF2-40B4-BE49-F238E27FC236}">
                      <a16:creationId xmlns:a16="http://schemas.microsoft.com/office/drawing/2014/main" id="{3078CBF8-1C88-0648-F50E-ED570AFF31BD}"/>
                    </a:ext>
                  </a:extLst>
                </p:cNvPr>
                <p:cNvSpPr/>
                <p:nvPr/>
              </p:nvSpPr>
              <p:spPr>
                <a:xfrm rot="21276593">
                  <a:off x="6786646" y="1921178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1" name="Oval 290">
                  <a:extLst>
                    <a:ext uri="{FF2B5EF4-FFF2-40B4-BE49-F238E27FC236}">
                      <a16:creationId xmlns:a16="http://schemas.microsoft.com/office/drawing/2014/main" id="{6493804F-7B29-69F6-F2DD-14A171DB0402}"/>
                    </a:ext>
                  </a:extLst>
                </p:cNvPr>
                <p:cNvSpPr/>
                <p:nvPr/>
              </p:nvSpPr>
              <p:spPr>
                <a:xfrm rot="21276593">
                  <a:off x="7042103" y="1926856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2" name="Oval 291">
                  <a:extLst>
                    <a:ext uri="{FF2B5EF4-FFF2-40B4-BE49-F238E27FC236}">
                      <a16:creationId xmlns:a16="http://schemas.microsoft.com/office/drawing/2014/main" id="{217229EE-8535-F780-38AA-F88E900A17B8}"/>
                    </a:ext>
                  </a:extLst>
                </p:cNvPr>
                <p:cNvSpPr/>
                <p:nvPr/>
              </p:nvSpPr>
              <p:spPr>
                <a:xfrm rot="21276593">
                  <a:off x="6015807" y="2380934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3" name="Oval 292">
                  <a:extLst>
                    <a:ext uri="{FF2B5EF4-FFF2-40B4-BE49-F238E27FC236}">
                      <a16:creationId xmlns:a16="http://schemas.microsoft.com/office/drawing/2014/main" id="{17123248-A490-1E8E-556F-83DC428C0F5E}"/>
                    </a:ext>
                  </a:extLst>
                </p:cNvPr>
                <p:cNvSpPr/>
                <p:nvPr/>
              </p:nvSpPr>
              <p:spPr>
                <a:xfrm rot="21276593">
                  <a:off x="6271264" y="2384455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4" name="Oval 293">
                  <a:extLst>
                    <a:ext uri="{FF2B5EF4-FFF2-40B4-BE49-F238E27FC236}">
                      <a16:creationId xmlns:a16="http://schemas.microsoft.com/office/drawing/2014/main" id="{9D832E83-B6F2-D595-AE77-980D04A775A9}"/>
                    </a:ext>
                  </a:extLst>
                </p:cNvPr>
                <p:cNvSpPr/>
                <p:nvPr/>
              </p:nvSpPr>
              <p:spPr>
                <a:xfrm rot="21276593">
                  <a:off x="6526721" y="2390133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5" name="Oval 294">
                  <a:extLst>
                    <a:ext uri="{FF2B5EF4-FFF2-40B4-BE49-F238E27FC236}">
                      <a16:creationId xmlns:a16="http://schemas.microsoft.com/office/drawing/2014/main" id="{AA22ABEB-4956-825A-CA67-EFEF56B4C963}"/>
                    </a:ext>
                  </a:extLst>
                </p:cNvPr>
                <p:cNvSpPr/>
                <p:nvPr/>
              </p:nvSpPr>
              <p:spPr>
                <a:xfrm rot="21276593">
                  <a:off x="6786646" y="2384455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" name="Oval 295">
                  <a:extLst>
                    <a:ext uri="{FF2B5EF4-FFF2-40B4-BE49-F238E27FC236}">
                      <a16:creationId xmlns:a16="http://schemas.microsoft.com/office/drawing/2014/main" id="{D26BAF2B-5AE1-2C5B-C06F-651610BA1F21}"/>
                    </a:ext>
                  </a:extLst>
                </p:cNvPr>
                <p:cNvSpPr/>
                <p:nvPr/>
              </p:nvSpPr>
              <p:spPr>
                <a:xfrm rot="21276593">
                  <a:off x="7042103" y="2390133"/>
                  <a:ext cx="205509" cy="205509"/>
                </a:xfrm>
                <a:prstGeom prst="ellipse">
                  <a:avLst/>
                </a:prstGeom>
                <a:solidFill>
                  <a:schemeClr val="accent2">
                    <a:alpha val="50000"/>
                  </a:schemeClr>
                </a:solidFill>
              </p:spPr>
              <p:style>
                <a:lnRef idx="2">
                  <a:schemeClr val="accent2">
                    <a:shade val="15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52" name="Oval 251">
                <a:extLst>
                  <a:ext uri="{FF2B5EF4-FFF2-40B4-BE49-F238E27FC236}">
                    <a16:creationId xmlns:a16="http://schemas.microsoft.com/office/drawing/2014/main" id="{7F717311-F900-06F0-CC6B-053362F7F984}"/>
                  </a:ext>
                </a:extLst>
              </p:cNvPr>
              <p:cNvSpPr/>
              <p:nvPr/>
            </p:nvSpPr>
            <p:spPr>
              <a:xfrm rot="21276593">
                <a:off x="6015807" y="2716311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8083A03C-99A6-4D70-96C1-E318EF759A94}"/>
                  </a:ext>
                </a:extLst>
              </p:cNvPr>
              <p:cNvSpPr/>
              <p:nvPr/>
            </p:nvSpPr>
            <p:spPr>
              <a:xfrm rot="21276593">
                <a:off x="6271264" y="2719832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Oval 253">
                <a:extLst>
                  <a:ext uri="{FF2B5EF4-FFF2-40B4-BE49-F238E27FC236}">
                    <a16:creationId xmlns:a16="http://schemas.microsoft.com/office/drawing/2014/main" id="{FC17D52B-90E9-A296-06F5-38F3506BCE3A}"/>
                  </a:ext>
                </a:extLst>
              </p:cNvPr>
              <p:cNvSpPr/>
              <p:nvPr/>
            </p:nvSpPr>
            <p:spPr>
              <a:xfrm rot="21276593">
                <a:off x="6526721" y="2725510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24511D76-5FE1-AD01-A9F7-7B54BC70FDB4}"/>
                  </a:ext>
                </a:extLst>
              </p:cNvPr>
              <p:cNvSpPr/>
              <p:nvPr/>
            </p:nvSpPr>
            <p:spPr>
              <a:xfrm rot="21276593">
                <a:off x="6786646" y="2719832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Oval 255">
                <a:extLst>
                  <a:ext uri="{FF2B5EF4-FFF2-40B4-BE49-F238E27FC236}">
                    <a16:creationId xmlns:a16="http://schemas.microsoft.com/office/drawing/2014/main" id="{1CB4ABA1-8FBB-FDEA-A624-91DE63A0434E}"/>
                  </a:ext>
                </a:extLst>
              </p:cNvPr>
              <p:cNvSpPr/>
              <p:nvPr/>
            </p:nvSpPr>
            <p:spPr>
              <a:xfrm rot="21276593">
                <a:off x="7042103" y="2725510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D9C73A5F-E7BB-B2F1-3076-8DA1F9D3211E}"/>
                  </a:ext>
                </a:extLst>
              </p:cNvPr>
              <p:cNvSpPr/>
              <p:nvPr/>
            </p:nvSpPr>
            <p:spPr>
              <a:xfrm rot="21276593">
                <a:off x="6015807" y="1686018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A26FF085-CD91-EA3A-8DF5-D55E3814BBB1}"/>
                  </a:ext>
                </a:extLst>
              </p:cNvPr>
              <p:cNvSpPr/>
              <p:nvPr/>
            </p:nvSpPr>
            <p:spPr>
              <a:xfrm rot="21276593">
                <a:off x="6271264" y="1689539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6B65D452-619C-776C-B904-E3FA578D593E}"/>
                  </a:ext>
                </a:extLst>
              </p:cNvPr>
              <p:cNvSpPr/>
              <p:nvPr/>
            </p:nvSpPr>
            <p:spPr>
              <a:xfrm rot="21276593">
                <a:off x="6526721" y="1695217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87E0968D-EB20-856A-3669-6F440E109756}"/>
                  </a:ext>
                </a:extLst>
              </p:cNvPr>
              <p:cNvSpPr/>
              <p:nvPr/>
            </p:nvSpPr>
            <p:spPr>
              <a:xfrm rot="21276593">
                <a:off x="6786646" y="1689539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2314E6F0-A926-FBC5-F3F9-EBCB05119079}"/>
                  </a:ext>
                </a:extLst>
              </p:cNvPr>
              <p:cNvSpPr/>
              <p:nvPr/>
            </p:nvSpPr>
            <p:spPr>
              <a:xfrm rot="21276593">
                <a:off x="7042103" y="1695217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Oval 261">
                <a:extLst>
                  <a:ext uri="{FF2B5EF4-FFF2-40B4-BE49-F238E27FC236}">
                    <a16:creationId xmlns:a16="http://schemas.microsoft.com/office/drawing/2014/main" id="{3AAF369E-501F-5916-C929-9645D66DB834}"/>
                  </a:ext>
                </a:extLst>
              </p:cNvPr>
              <p:cNvSpPr/>
              <p:nvPr/>
            </p:nvSpPr>
            <p:spPr>
              <a:xfrm rot="21276593">
                <a:off x="6015807" y="2947949"/>
                <a:ext cx="205509" cy="205509"/>
              </a:xfrm>
              <a:prstGeom prst="ellipse">
                <a:avLst/>
              </a:prstGeom>
              <a:solidFill>
                <a:schemeClr val="accent4"/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51CC79AB-63B1-E3E6-340B-0457D89273D1}"/>
                  </a:ext>
                </a:extLst>
              </p:cNvPr>
              <p:cNvSpPr/>
              <p:nvPr/>
            </p:nvSpPr>
            <p:spPr>
              <a:xfrm rot="21276593">
                <a:off x="6271264" y="2951470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id="{0BC5A6A7-7896-2C01-1DB9-57AF94C2E92A}"/>
                  </a:ext>
                </a:extLst>
              </p:cNvPr>
              <p:cNvSpPr/>
              <p:nvPr/>
            </p:nvSpPr>
            <p:spPr>
              <a:xfrm rot="21276593">
                <a:off x="6526721" y="2957148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C6662B0C-8480-B2C1-F650-C974DEC8C592}"/>
                  </a:ext>
                </a:extLst>
              </p:cNvPr>
              <p:cNvSpPr/>
              <p:nvPr/>
            </p:nvSpPr>
            <p:spPr>
              <a:xfrm rot="21276593">
                <a:off x="6786646" y="2951470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id="{36DF0467-1096-50FF-6693-F919BA0432C0}"/>
                  </a:ext>
                </a:extLst>
              </p:cNvPr>
              <p:cNvSpPr/>
              <p:nvPr/>
            </p:nvSpPr>
            <p:spPr>
              <a:xfrm rot="21276593">
                <a:off x="7042103" y="2957148"/>
                <a:ext cx="205509" cy="205509"/>
              </a:xfrm>
              <a:prstGeom prst="ellipse">
                <a:avLst/>
              </a:prstGeom>
              <a:solidFill>
                <a:schemeClr val="accent4">
                  <a:alpha val="50000"/>
                </a:schemeClr>
              </a:solidFill>
            </p:spPr>
            <p:style>
              <a:lnRef idx="2">
                <a:schemeClr val="accent4">
                  <a:shade val="15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FF6BF58B-3DF1-B7B2-A474-555D35AF93CC}"/>
                  </a:ext>
                </a:extLst>
              </p:cNvPr>
              <p:cNvSpPr/>
              <p:nvPr/>
            </p:nvSpPr>
            <p:spPr>
              <a:xfrm rot="21276593">
                <a:off x="6015807" y="3179588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Oval 267">
                <a:extLst>
                  <a:ext uri="{FF2B5EF4-FFF2-40B4-BE49-F238E27FC236}">
                    <a16:creationId xmlns:a16="http://schemas.microsoft.com/office/drawing/2014/main" id="{E3768C21-DF5D-2DF8-A879-496880D102F9}"/>
                  </a:ext>
                </a:extLst>
              </p:cNvPr>
              <p:cNvSpPr/>
              <p:nvPr/>
            </p:nvSpPr>
            <p:spPr>
              <a:xfrm rot="21276593">
                <a:off x="6271264" y="3183109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6059FBD0-EC1C-9C8A-4730-F7DDD04CCD52}"/>
                  </a:ext>
                </a:extLst>
              </p:cNvPr>
              <p:cNvSpPr/>
              <p:nvPr/>
            </p:nvSpPr>
            <p:spPr>
              <a:xfrm rot="21276593">
                <a:off x="6526721" y="3188787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0" name="Oval 269">
                <a:extLst>
                  <a:ext uri="{FF2B5EF4-FFF2-40B4-BE49-F238E27FC236}">
                    <a16:creationId xmlns:a16="http://schemas.microsoft.com/office/drawing/2014/main" id="{AB92D60B-8D73-9790-2A41-512042002617}"/>
                  </a:ext>
                </a:extLst>
              </p:cNvPr>
              <p:cNvSpPr/>
              <p:nvPr/>
            </p:nvSpPr>
            <p:spPr>
              <a:xfrm rot="21276593">
                <a:off x="6786646" y="3183109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1" name="Oval 270">
                <a:extLst>
                  <a:ext uri="{FF2B5EF4-FFF2-40B4-BE49-F238E27FC236}">
                    <a16:creationId xmlns:a16="http://schemas.microsoft.com/office/drawing/2014/main" id="{2A754E05-6854-639B-8BA6-2F0C4137F28F}"/>
                  </a:ext>
                </a:extLst>
              </p:cNvPr>
              <p:cNvSpPr/>
              <p:nvPr/>
            </p:nvSpPr>
            <p:spPr>
              <a:xfrm rot="21276593">
                <a:off x="7042103" y="3188787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2" name="Oval 271">
                <a:extLst>
                  <a:ext uri="{FF2B5EF4-FFF2-40B4-BE49-F238E27FC236}">
                    <a16:creationId xmlns:a16="http://schemas.microsoft.com/office/drawing/2014/main" id="{95AAA2C4-4DBA-25B7-DA4D-671BA7358246}"/>
                  </a:ext>
                </a:extLst>
              </p:cNvPr>
              <p:cNvSpPr/>
              <p:nvPr/>
            </p:nvSpPr>
            <p:spPr>
              <a:xfrm rot="21276593">
                <a:off x="6015807" y="3411226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3" name="Oval 272">
                <a:extLst>
                  <a:ext uri="{FF2B5EF4-FFF2-40B4-BE49-F238E27FC236}">
                    <a16:creationId xmlns:a16="http://schemas.microsoft.com/office/drawing/2014/main" id="{5938ABFB-CAE9-B353-8249-1E09611C5384}"/>
                  </a:ext>
                </a:extLst>
              </p:cNvPr>
              <p:cNvSpPr/>
              <p:nvPr/>
            </p:nvSpPr>
            <p:spPr>
              <a:xfrm rot="21276593">
                <a:off x="6271264" y="3414747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4" name="Oval 273">
                <a:extLst>
                  <a:ext uri="{FF2B5EF4-FFF2-40B4-BE49-F238E27FC236}">
                    <a16:creationId xmlns:a16="http://schemas.microsoft.com/office/drawing/2014/main" id="{5C8B6BB8-BD57-B201-00AF-56207FF92F38}"/>
                  </a:ext>
                </a:extLst>
              </p:cNvPr>
              <p:cNvSpPr/>
              <p:nvPr/>
            </p:nvSpPr>
            <p:spPr>
              <a:xfrm rot="21276593">
                <a:off x="6526721" y="3420425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A881B0D5-46A0-C78C-E1B9-0C87E62F46C3}"/>
                  </a:ext>
                </a:extLst>
              </p:cNvPr>
              <p:cNvSpPr/>
              <p:nvPr/>
            </p:nvSpPr>
            <p:spPr>
              <a:xfrm rot="21276593">
                <a:off x="6786646" y="3414747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6" name="Oval 275">
                <a:extLst>
                  <a:ext uri="{FF2B5EF4-FFF2-40B4-BE49-F238E27FC236}">
                    <a16:creationId xmlns:a16="http://schemas.microsoft.com/office/drawing/2014/main" id="{C8D72F32-3966-20A6-4AE3-A8D26E466301}"/>
                  </a:ext>
                </a:extLst>
              </p:cNvPr>
              <p:cNvSpPr/>
              <p:nvPr/>
            </p:nvSpPr>
            <p:spPr>
              <a:xfrm rot="21276593">
                <a:off x="7042103" y="3420425"/>
                <a:ext cx="205509" cy="205509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Oval 276">
                <a:extLst>
                  <a:ext uri="{FF2B5EF4-FFF2-40B4-BE49-F238E27FC236}">
                    <a16:creationId xmlns:a16="http://schemas.microsoft.com/office/drawing/2014/main" id="{245BB0B7-E251-5690-D41F-A43FF34EB927}"/>
                  </a:ext>
                </a:extLst>
              </p:cNvPr>
              <p:cNvSpPr/>
              <p:nvPr/>
            </p:nvSpPr>
            <p:spPr>
              <a:xfrm rot="21276593">
                <a:off x="6015807" y="3642865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8" name="Oval 277">
                <a:extLst>
                  <a:ext uri="{FF2B5EF4-FFF2-40B4-BE49-F238E27FC236}">
                    <a16:creationId xmlns:a16="http://schemas.microsoft.com/office/drawing/2014/main" id="{4590E1D7-EE01-B845-2688-0DACD44E044E}"/>
                  </a:ext>
                </a:extLst>
              </p:cNvPr>
              <p:cNvSpPr/>
              <p:nvPr/>
            </p:nvSpPr>
            <p:spPr>
              <a:xfrm rot="21276593">
                <a:off x="6271264" y="3646386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9" name="Oval 278">
                <a:extLst>
                  <a:ext uri="{FF2B5EF4-FFF2-40B4-BE49-F238E27FC236}">
                    <a16:creationId xmlns:a16="http://schemas.microsoft.com/office/drawing/2014/main" id="{F8944148-CAD3-D726-66F9-F4C3C279EB43}"/>
                  </a:ext>
                </a:extLst>
              </p:cNvPr>
              <p:cNvSpPr/>
              <p:nvPr/>
            </p:nvSpPr>
            <p:spPr>
              <a:xfrm rot="21276593">
                <a:off x="6526721" y="3652064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Oval 279">
                <a:extLst>
                  <a:ext uri="{FF2B5EF4-FFF2-40B4-BE49-F238E27FC236}">
                    <a16:creationId xmlns:a16="http://schemas.microsoft.com/office/drawing/2014/main" id="{BFCC0BA9-CFA5-DBD6-9B40-2DFCC4BBAD2F}"/>
                  </a:ext>
                </a:extLst>
              </p:cNvPr>
              <p:cNvSpPr/>
              <p:nvPr/>
            </p:nvSpPr>
            <p:spPr>
              <a:xfrm rot="21276593">
                <a:off x="6786646" y="3646386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1" name="Oval 280">
                <a:extLst>
                  <a:ext uri="{FF2B5EF4-FFF2-40B4-BE49-F238E27FC236}">
                    <a16:creationId xmlns:a16="http://schemas.microsoft.com/office/drawing/2014/main" id="{714B6BD6-37E1-56ED-28B6-179E69F6851C}"/>
                  </a:ext>
                </a:extLst>
              </p:cNvPr>
              <p:cNvSpPr/>
              <p:nvPr/>
            </p:nvSpPr>
            <p:spPr>
              <a:xfrm rot="21276593">
                <a:off x="7042103" y="3652064"/>
                <a:ext cx="205509" cy="20550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98" name="Straight Arrow Connector 297">
              <a:extLst>
                <a:ext uri="{FF2B5EF4-FFF2-40B4-BE49-F238E27FC236}">
                  <a16:creationId xmlns:a16="http://schemas.microsoft.com/office/drawing/2014/main" id="{D57010CA-D1AD-A876-C4F7-A5E2158510D9}"/>
                </a:ext>
              </a:extLst>
            </p:cNvPr>
            <p:cNvCxnSpPr>
              <a:cxnSpLocks/>
            </p:cNvCxnSpPr>
            <p:nvPr/>
          </p:nvCxnSpPr>
          <p:spPr>
            <a:xfrm>
              <a:off x="1395660" y="4077447"/>
              <a:ext cx="510914" cy="919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2" name="Straight Arrow Connector 301">
              <a:extLst>
                <a:ext uri="{FF2B5EF4-FFF2-40B4-BE49-F238E27FC236}">
                  <a16:creationId xmlns:a16="http://schemas.microsoft.com/office/drawing/2014/main" id="{CD4544EB-CA65-6D22-2E35-FB5998391B56}"/>
                </a:ext>
              </a:extLst>
            </p:cNvPr>
            <p:cNvCxnSpPr>
              <a:cxnSpLocks/>
            </p:cNvCxnSpPr>
            <p:nvPr/>
          </p:nvCxnSpPr>
          <p:spPr>
            <a:xfrm>
              <a:off x="3126502" y="4077447"/>
              <a:ext cx="0" cy="46327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5" name="Straight Arrow Connector 304">
              <a:extLst>
                <a:ext uri="{FF2B5EF4-FFF2-40B4-BE49-F238E27FC236}">
                  <a16:creationId xmlns:a16="http://schemas.microsoft.com/office/drawing/2014/main" id="{16787581-E568-5D8F-4780-B151B8276E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57344" y="4544245"/>
              <a:ext cx="255457" cy="79513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310" name="Group 309">
              <a:extLst>
                <a:ext uri="{FF2B5EF4-FFF2-40B4-BE49-F238E27FC236}">
                  <a16:creationId xmlns:a16="http://schemas.microsoft.com/office/drawing/2014/main" id="{0EF17180-D573-2F1B-42D0-99D7A89BC926}"/>
                </a:ext>
              </a:extLst>
            </p:cNvPr>
            <p:cNvGrpSpPr/>
            <p:nvPr/>
          </p:nvGrpSpPr>
          <p:grpSpPr>
            <a:xfrm>
              <a:off x="1420124" y="3748329"/>
              <a:ext cx="461986" cy="338554"/>
              <a:chOff x="109391" y="4216841"/>
              <a:chExt cx="461986" cy="338554"/>
            </a:xfrm>
          </p:grpSpPr>
          <p:sp>
            <p:nvSpPr>
              <p:cNvPr id="309" name="Rounded Rectangle 308">
                <a:extLst>
                  <a:ext uri="{FF2B5EF4-FFF2-40B4-BE49-F238E27FC236}">
                    <a16:creationId xmlns:a16="http://schemas.microsoft.com/office/drawing/2014/main" id="{AC724958-E454-4AA2-58C8-CBC41C869EA5}"/>
                  </a:ext>
                </a:extLst>
              </p:cNvPr>
              <p:cNvSpPr/>
              <p:nvPr/>
            </p:nvSpPr>
            <p:spPr>
              <a:xfrm>
                <a:off x="163131" y="4243913"/>
                <a:ext cx="354507" cy="284410"/>
              </a:xfrm>
              <a:prstGeom prst="roundRect">
                <a:avLst/>
              </a:prstGeom>
              <a:solidFill>
                <a:schemeClr val="bg1">
                  <a:alpha val="55242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59F81AF4-D992-9882-4437-DC4654DA3AD0}"/>
                  </a:ext>
                </a:extLst>
              </p:cNvPr>
              <p:cNvSpPr txBox="1"/>
              <p:nvPr/>
            </p:nvSpPr>
            <p:spPr>
              <a:xfrm>
                <a:off x="109391" y="4216841"/>
                <a:ext cx="4619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R</a:t>
                </a:r>
                <a:r>
                  <a:rPr lang="en-GB" sz="1600" baseline="-25000" dirty="0"/>
                  <a:t>11</a:t>
                </a:r>
              </a:p>
            </p:txBody>
          </p:sp>
        </p:grpSp>
        <p:grpSp>
          <p:nvGrpSpPr>
            <p:cNvPr id="311" name="Group 310">
              <a:extLst>
                <a:ext uri="{FF2B5EF4-FFF2-40B4-BE49-F238E27FC236}">
                  <a16:creationId xmlns:a16="http://schemas.microsoft.com/office/drawing/2014/main" id="{1CB1672B-EFE5-FAF0-31E0-2DBA28CE9EB6}"/>
                </a:ext>
              </a:extLst>
            </p:cNvPr>
            <p:cNvGrpSpPr/>
            <p:nvPr/>
          </p:nvGrpSpPr>
          <p:grpSpPr>
            <a:xfrm>
              <a:off x="3099816" y="4162238"/>
              <a:ext cx="461986" cy="338554"/>
              <a:chOff x="109391" y="4216841"/>
              <a:chExt cx="461986" cy="338554"/>
            </a:xfrm>
          </p:grpSpPr>
          <p:sp>
            <p:nvSpPr>
              <p:cNvPr id="312" name="Rounded Rectangle 311">
                <a:extLst>
                  <a:ext uri="{FF2B5EF4-FFF2-40B4-BE49-F238E27FC236}">
                    <a16:creationId xmlns:a16="http://schemas.microsoft.com/office/drawing/2014/main" id="{0C55B646-9227-3597-7E1A-35F54FEED3DF}"/>
                  </a:ext>
                </a:extLst>
              </p:cNvPr>
              <p:cNvSpPr/>
              <p:nvPr/>
            </p:nvSpPr>
            <p:spPr>
              <a:xfrm>
                <a:off x="163131" y="4243913"/>
                <a:ext cx="354507" cy="284410"/>
              </a:xfrm>
              <a:prstGeom prst="roundRect">
                <a:avLst/>
              </a:prstGeom>
              <a:solidFill>
                <a:schemeClr val="bg1">
                  <a:alpha val="55242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3" name="TextBox 312">
                <a:extLst>
                  <a:ext uri="{FF2B5EF4-FFF2-40B4-BE49-F238E27FC236}">
                    <a16:creationId xmlns:a16="http://schemas.microsoft.com/office/drawing/2014/main" id="{AD222044-D4EC-9C50-9C17-104D58E21F00}"/>
                  </a:ext>
                </a:extLst>
              </p:cNvPr>
              <p:cNvSpPr txBox="1"/>
              <p:nvPr/>
            </p:nvSpPr>
            <p:spPr>
              <a:xfrm>
                <a:off x="109391" y="4216841"/>
                <a:ext cx="4619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R</a:t>
                </a:r>
                <a:r>
                  <a:rPr lang="en-GB" sz="1600" baseline="-25000" dirty="0"/>
                  <a:t>12</a:t>
                </a:r>
              </a:p>
            </p:txBody>
          </p:sp>
        </p:grp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77891A0C-B9AF-CCB7-015C-FE000A882902}"/>
                </a:ext>
              </a:extLst>
            </p:cNvPr>
            <p:cNvGrpSpPr/>
            <p:nvPr/>
          </p:nvGrpSpPr>
          <p:grpSpPr>
            <a:xfrm>
              <a:off x="4907943" y="4772706"/>
              <a:ext cx="498855" cy="338554"/>
              <a:chOff x="109391" y="4216841"/>
              <a:chExt cx="498855" cy="338554"/>
            </a:xfrm>
          </p:grpSpPr>
          <p:sp>
            <p:nvSpPr>
              <p:cNvPr id="315" name="Rounded Rectangle 314">
                <a:extLst>
                  <a:ext uri="{FF2B5EF4-FFF2-40B4-BE49-F238E27FC236}">
                    <a16:creationId xmlns:a16="http://schemas.microsoft.com/office/drawing/2014/main" id="{52631D2A-C4B4-2705-1647-E633D1DC000A}"/>
                  </a:ext>
                </a:extLst>
              </p:cNvPr>
              <p:cNvSpPr/>
              <p:nvPr/>
            </p:nvSpPr>
            <p:spPr>
              <a:xfrm>
                <a:off x="163131" y="4243913"/>
                <a:ext cx="354507" cy="284410"/>
              </a:xfrm>
              <a:prstGeom prst="roundRect">
                <a:avLst/>
              </a:prstGeom>
              <a:solidFill>
                <a:schemeClr val="bg1">
                  <a:alpha val="55242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731B85A5-7774-B018-CD2A-B51D04B84548}"/>
                  </a:ext>
                </a:extLst>
              </p:cNvPr>
              <p:cNvSpPr txBox="1"/>
              <p:nvPr/>
            </p:nvSpPr>
            <p:spPr>
              <a:xfrm>
                <a:off x="109391" y="4216841"/>
                <a:ext cx="4988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R</a:t>
                </a:r>
                <a:r>
                  <a:rPr lang="en-GB" sz="1600" baseline="-25000" dirty="0"/>
                  <a:t>12’</a:t>
                </a:r>
              </a:p>
            </p:txBody>
          </p:sp>
        </p:grp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6623D237-A0B9-E8F5-DD69-F15C139606F6}"/>
                </a:ext>
              </a:extLst>
            </p:cNvPr>
            <p:cNvSpPr txBox="1"/>
            <p:nvPr/>
          </p:nvSpPr>
          <p:spPr>
            <a:xfrm>
              <a:off x="833366" y="3662684"/>
              <a:ext cx="4491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(d)</a:t>
              </a:r>
            </a:p>
          </p:txBody>
        </p:sp>
      </p:grpSp>
      <p:sp>
        <p:nvSpPr>
          <p:cNvPr id="320" name="TextBox 319">
            <a:extLst>
              <a:ext uri="{FF2B5EF4-FFF2-40B4-BE49-F238E27FC236}">
                <a16:creationId xmlns:a16="http://schemas.microsoft.com/office/drawing/2014/main" id="{C1706BE1-00C4-53EE-EFE0-3F530F9BF2EF}"/>
              </a:ext>
            </a:extLst>
          </p:cNvPr>
          <p:cNvSpPr txBox="1"/>
          <p:nvPr/>
        </p:nvSpPr>
        <p:spPr>
          <a:xfrm>
            <a:off x="1333884" y="330678"/>
            <a:ext cx="5508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Fig. 1: Overview host system and impurity calculations</a:t>
            </a:r>
          </a:p>
        </p:txBody>
      </p:sp>
      <p:pic>
        <p:nvPicPr>
          <p:cNvPr id="322" name="Picture 321" descr="A close-up of a graph&#10;&#10;Description automatically generated">
            <a:extLst>
              <a:ext uri="{FF2B5EF4-FFF2-40B4-BE49-F238E27FC236}">
                <a16:creationId xmlns:a16="http://schemas.microsoft.com/office/drawing/2014/main" id="{AD644C1A-D2D9-7541-FD9C-A6DEA71F2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83" t="10710" r="74287" b="10561"/>
          <a:stretch/>
        </p:blipFill>
        <p:spPr>
          <a:xfrm>
            <a:off x="6848035" y="992905"/>
            <a:ext cx="699898" cy="2533015"/>
          </a:xfrm>
          <a:prstGeom prst="rect">
            <a:avLst/>
          </a:prstGeom>
        </p:spPr>
      </p:pic>
      <p:pic>
        <p:nvPicPr>
          <p:cNvPr id="328" name="Graphic 327">
            <a:extLst>
              <a:ext uri="{FF2B5EF4-FFF2-40B4-BE49-F238E27FC236}">
                <a16:creationId xmlns:a16="http://schemas.microsoft.com/office/drawing/2014/main" id="{A4C5B456-F97F-EA44-8E52-B4C7E5CAA3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40055" y="859777"/>
            <a:ext cx="2857500" cy="2857500"/>
          </a:xfrm>
          <a:prstGeom prst="rect">
            <a:avLst/>
          </a:prstGeom>
        </p:spPr>
      </p:pic>
      <p:pic>
        <p:nvPicPr>
          <p:cNvPr id="330" name="Graphic 329">
            <a:extLst>
              <a:ext uri="{FF2B5EF4-FFF2-40B4-BE49-F238E27FC236}">
                <a16:creationId xmlns:a16="http://schemas.microsoft.com/office/drawing/2014/main" id="{A5383F67-4E31-CEB0-A147-62EDAF6395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44758" y="889881"/>
            <a:ext cx="2857500" cy="2857500"/>
          </a:xfrm>
          <a:prstGeom prst="rect">
            <a:avLst/>
          </a:prstGeom>
        </p:spPr>
      </p:pic>
      <p:pic>
        <p:nvPicPr>
          <p:cNvPr id="334" name="Graphic 333">
            <a:extLst>
              <a:ext uri="{FF2B5EF4-FFF2-40B4-BE49-F238E27FC236}">
                <a16:creationId xmlns:a16="http://schemas.microsoft.com/office/drawing/2014/main" id="{CFC07AC2-367B-65EE-D86E-3AF1D66A8D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90430" y="3469092"/>
            <a:ext cx="2857500" cy="2857500"/>
          </a:xfrm>
          <a:prstGeom prst="rect">
            <a:avLst/>
          </a:prstGeom>
        </p:spPr>
      </p:pic>
      <p:pic>
        <p:nvPicPr>
          <p:cNvPr id="336" name="Graphic 335">
            <a:extLst>
              <a:ext uri="{FF2B5EF4-FFF2-40B4-BE49-F238E27FC236}">
                <a16:creationId xmlns:a16="http://schemas.microsoft.com/office/drawing/2014/main" id="{E5B53B22-6DBC-EE44-FA8E-34EB9794478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108767" y="3469092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56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98567B-A7BC-0F96-7E40-B931CC1E7288}"/>
              </a:ext>
            </a:extLst>
          </p:cNvPr>
          <p:cNvSpPr txBox="1"/>
          <p:nvPr/>
        </p:nvSpPr>
        <p:spPr>
          <a:xfrm>
            <a:off x="357743" y="164177"/>
            <a:ext cx="501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Appendix: flow chart of double impurity workflow</a:t>
            </a:r>
          </a:p>
        </p:txBody>
      </p: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AFF74CE6-BD5A-5039-4AFE-2C737DCBD9B9}"/>
              </a:ext>
            </a:extLst>
          </p:cNvPr>
          <p:cNvGrpSpPr/>
          <p:nvPr/>
        </p:nvGrpSpPr>
        <p:grpSpPr>
          <a:xfrm>
            <a:off x="924894" y="605897"/>
            <a:ext cx="9815219" cy="6597991"/>
            <a:chOff x="873135" y="657656"/>
            <a:chExt cx="9815219" cy="6597991"/>
          </a:xfrm>
        </p:grpSpPr>
        <p:grpSp>
          <p:nvGrpSpPr>
            <p:cNvPr id="451" name="Group 450">
              <a:extLst>
                <a:ext uri="{FF2B5EF4-FFF2-40B4-BE49-F238E27FC236}">
                  <a16:creationId xmlns:a16="http://schemas.microsoft.com/office/drawing/2014/main" id="{C3D4D3DB-0E6D-5549-43E4-9D63696911A9}"/>
                </a:ext>
              </a:extLst>
            </p:cNvPr>
            <p:cNvGrpSpPr/>
            <p:nvPr/>
          </p:nvGrpSpPr>
          <p:grpSpPr>
            <a:xfrm>
              <a:off x="873135" y="657656"/>
              <a:ext cx="9815219" cy="6597991"/>
              <a:chOff x="756757" y="724157"/>
              <a:chExt cx="9815219" cy="6597991"/>
            </a:xfrm>
          </p:grpSpPr>
          <p:sp>
            <p:nvSpPr>
              <p:cNvPr id="439" name="TextBox 438">
                <a:extLst>
                  <a:ext uri="{FF2B5EF4-FFF2-40B4-BE49-F238E27FC236}">
                    <a16:creationId xmlns:a16="http://schemas.microsoft.com/office/drawing/2014/main" id="{8E9ECFF2-C208-BDF3-20BD-0E90E96C6048}"/>
                  </a:ext>
                </a:extLst>
              </p:cNvPr>
              <p:cNvSpPr txBox="1"/>
              <p:nvPr/>
            </p:nvSpPr>
            <p:spPr>
              <a:xfrm>
                <a:off x="756757" y="724157"/>
                <a:ext cx="5861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/>
                  <a:t>(a)</a:t>
                </a:r>
              </a:p>
            </p:txBody>
          </p:sp>
          <p:grpSp>
            <p:nvGrpSpPr>
              <p:cNvPr id="450" name="Group 449">
                <a:extLst>
                  <a:ext uri="{FF2B5EF4-FFF2-40B4-BE49-F238E27FC236}">
                    <a16:creationId xmlns:a16="http://schemas.microsoft.com/office/drawing/2014/main" id="{24E82C78-1AD3-09F8-D2EC-77F559D4AEA6}"/>
                  </a:ext>
                </a:extLst>
              </p:cNvPr>
              <p:cNvGrpSpPr/>
              <p:nvPr/>
            </p:nvGrpSpPr>
            <p:grpSpPr>
              <a:xfrm>
                <a:off x="7476094" y="840534"/>
                <a:ext cx="3095882" cy="6481614"/>
                <a:chOff x="7476094" y="840534"/>
                <a:chExt cx="3095882" cy="6481614"/>
              </a:xfrm>
            </p:grpSpPr>
            <p:grpSp>
              <p:nvGrpSpPr>
                <p:cNvPr id="408" name="Group 407">
                  <a:extLst>
                    <a:ext uri="{FF2B5EF4-FFF2-40B4-BE49-F238E27FC236}">
                      <a16:creationId xmlns:a16="http://schemas.microsoft.com/office/drawing/2014/main" id="{3D1F1BD3-033E-2A27-0716-2984CA7F2213}"/>
                    </a:ext>
                  </a:extLst>
                </p:cNvPr>
                <p:cNvGrpSpPr/>
                <p:nvPr/>
              </p:nvGrpSpPr>
              <p:grpSpPr>
                <a:xfrm>
                  <a:off x="7627981" y="1009317"/>
                  <a:ext cx="2943995" cy="6312831"/>
                  <a:chOff x="7064846" y="-925872"/>
                  <a:chExt cx="4741333" cy="10166876"/>
                </a:xfrm>
              </p:grpSpPr>
              <p:grpSp>
                <p:nvGrpSpPr>
                  <p:cNvPr id="407" name="Group 406">
                    <a:extLst>
                      <a:ext uri="{FF2B5EF4-FFF2-40B4-BE49-F238E27FC236}">
                        <a16:creationId xmlns:a16="http://schemas.microsoft.com/office/drawing/2014/main" id="{124EE496-67F2-1AA0-7AA1-41C4F2FB3EC2}"/>
                      </a:ext>
                    </a:extLst>
                  </p:cNvPr>
                  <p:cNvGrpSpPr/>
                  <p:nvPr/>
                </p:nvGrpSpPr>
                <p:grpSpPr>
                  <a:xfrm>
                    <a:off x="7064846" y="4430306"/>
                    <a:ext cx="4741333" cy="4810698"/>
                    <a:chOff x="790689" y="1102336"/>
                    <a:chExt cx="4741333" cy="4810698"/>
                  </a:xfrm>
                </p:grpSpPr>
                <p:grpSp>
                  <p:nvGrpSpPr>
                    <p:cNvPr id="399" name="Group 398">
                      <a:extLst>
                        <a:ext uri="{FF2B5EF4-FFF2-40B4-BE49-F238E27FC236}">
                          <a16:creationId xmlns:a16="http://schemas.microsoft.com/office/drawing/2014/main" id="{56174413-6232-286F-F35A-F99072C204B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90689" y="1102336"/>
                      <a:ext cx="4741333" cy="4810698"/>
                      <a:chOff x="790689" y="1102336"/>
                      <a:chExt cx="4741333" cy="4810698"/>
                    </a:xfrm>
                  </p:grpSpPr>
                  <p:grpSp>
                    <p:nvGrpSpPr>
                      <p:cNvPr id="205" name="Group 204">
                        <a:extLst>
                          <a:ext uri="{FF2B5EF4-FFF2-40B4-BE49-F238E27FC236}">
                            <a16:creationId xmlns:a16="http://schemas.microsoft.com/office/drawing/2014/main" id="{21521265-136D-93F6-3D12-FD83C4267E3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885935" y="3857684"/>
                        <a:ext cx="2544110" cy="2055350"/>
                        <a:chOff x="175393" y="2388395"/>
                        <a:chExt cx="4097315" cy="3310162"/>
                      </a:xfrm>
                    </p:grpSpPr>
                    <p:grpSp>
                      <p:nvGrpSpPr>
                        <p:cNvPr id="85" name="Group 84">
                          <a:extLst>
                            <a:ext uri="{FF2B5EF4-FFF2-40B4-BE49-F238E27FC236}">
                              <a16:creationId xmlns:a16="http://schemas.microsoft.com/office/drawing/2014/main" id="{87376F98-1199-92B2-142B-DF05A9932C0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513011" y="3952405"/>
                          <a:ext cx="1759697" cy="1746152"/>
                          <a:chOff x="4981505" y="3227582"/>
                          <a:chExt cx="1759697" cy="1746152"/>
                        </a:xfrm>
                      </p:grpSpPr>
                      <p:grpSp>
                        <p:nvGrpSpPr>
                          <p:cNvPr id="54" name="Group 53">
                            <a:extLst>
                              <a:ext uri="{FF2B5EF4-FFF2-40B4-BE49-F238E27FC236}">
                                <a16:creationId xmlns:a16="http://schemas.microsoft.com/office/drawing/2014/main" id="{613A9383-7B2B-7F4E-ECE4-7675FCA5C55B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5071041" y="3255666"/>
                            <a:ext cx="1580624" cy="1689984"/>
                            <a:chOff x="2449112" y="2209166"/>
                            <a:chExt cx="1580624" cy="1689984"/>
                          </a:xfrm>
                        </p:grpSpPr>
                        <p:sp>
                          <p:nvSpPr>
                            <p:cNvPr id="56" name="Oval 55">
                              <a:extLst>
                                <a:ext uri="{FF2B5EF4-FFF2-40B4-BE49-F238E27FC236}">
                                  <a16:creationId xmlns:a16="http://schemas.microsoft.com/office/drawing/2014/main" id="{04B8A9B4-E5C1-A055-CFBA-B8C66FBE06FA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284384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5"/>
                            </a:solidFill>
                          </p:spPr>
                          <p:style>
                            <a:lnRef idx="2">
                              <a:schemeClr val="accent3">
                                <a:shade val="15000"/>
                              </a:schemeClr>
                            </a:lnRef>
                            <a:fillRef idx="1">
                              <a:schemeClr val="accent3"/>
                            </a:fillRef>
                            <a:effectRef idx="0">
                              <a:schemeClr val="accent3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57" name="Oval 56">
                              <a:extLst>
                                <a:ext uri="{FF2B5EF4-FFF2-40B4-BE49-F238E27FC236}">
                                  <a16:creationId xmlns:a16="http://schemas.microsoft.com/office/drawing/2014/main" id="{4973DB79-1E88-727A-4A9F-F26C4D030B7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220916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58" name="Oval 57">
                              <a:extLst>
                                <a:ext uri="{FF2B5EF4-FFF2-40B4-BE49-F238E27FC236}">
                                  <a16:creationId xmlns:a16="http://schemas.microsoft.com/office/drawing/2014/main" id="{88D3BD86-CC36-20C4-CFAF-CF8721FE11A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347852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61" name="Group 60">
                              <a:extLst>
                                <a:ext uri="{FF2B5EF4-FFF2-40B4-BE49-F238E27FC236}">
                                  <a16:creationId xmlns:a16="http://schemas.microsoft.com/office/drawing/2014/main" id="{5A772B5F-03C0-D969-6F6C-1945FC633013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609112" y="2526581"/>
                              <a:ext cx="420624" cy="1055304"/>
                              <a:chOff x="3609112" y="2849315"/>
                              <a:chExt cx="420624" cy="1055304"/>
                            </a:xfrm>
                          </p:grpSpPr>
                          <p:sp>
                            <p:nvSpPr>
                              <p:cNvPr id="79" name="Oval 78">
                                <a:extLst>
                                  <a:ext uri="{FF2B5EF4-FFF2-40B4-BE49-F238E27FC236}">
                                    <a16:creationId xmlns:a16="http://schemas.microsoft.com/office/drawing/2014/main" id="{B20C97C3-8FBD-F348-6549-AC1CF236863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284931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81" name="Oval 80">
                                <a:extLst>
                                  <a:ext uri="{FF2B5EF4-FFF2-40B4-BE49-F238E27FC236}">
                                    <a16:creationId xmlns:a16="http://schemas.microsoft.com/office/drawing/2014/main" id="{227B1598-FB48-5F18-81A0-5F9B5C092E4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348399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grpSp>
                          <p:nvGrpSpPr>
                            <p:cNvPr id="62" name="Group 61">
                              <a:extLst>
                                <a:ext uri="{FF2B5EF4-FFF2-40B4-BE49-F238E27FC236}">
                                  <a16:creationId xmlns:a16="http://schemas.microsoft.com/office/drawing/2014/main" id="{0C6F1F7A-1938-52FE-7E22-20C45FBE7810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449112" y="2521112"/>
                              <a:ext cx="420624" cy="1055304"/>
                              <a:chOff x="2449112" y="2843846"/>
                              <a:chExt cx="420624" cy="1055304"/>
                            </a:xfrm>
                          </p:grpSpPr>
                          <p:sp>
                            <p:nvSpPr>
                              <p:cNvPr id="74" name="Oval 73">
                                <a:extLst>
                                  <a:ext uri="{FF2B5EF4-FFF2-40B4-BE49-F238E27FC236}">
                                    <a16:creationId xmlns:a16="http://schemas.microsoft.com/office/drawing/2014/main" id="{59C56146-CA28-D874-0914-5BE0911E5DE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284384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76" name="Oval 75">
                                <a:extLst>
                                  <a:ext uri="{FF2B5EF4-FFF2-40B4-BE49-F238E27FC236}">
                                    <a16:creationId xmlns:a16="http://schemas.microsoft.com/office/drawing/2014/main" id="{CB6BCF97-519F-7D5D-BF79-5AA0B71FC5E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347852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84" name="Oval 83">
                            <a:extLst>
                              <a:ext uri="{FF2B5EF4-FFF2-40B4-BE49-F238E27FC236}">
                                <a16:creationId xmlns:a16="http://schemas.microsoft.com/office/drawing/2014/main" id="{63207576-58B6-634E-076D-1DC72FCEB5E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81505" y="3227582"/>
                            <a:ext cx="1759697" cy="1746152"/>
                          </a:xfrm>
                          <a:prstGeom prst="ellipse">
                            <a:avLst/>
                          </a:prstGeom>
                          <a:solidFill>
                            <a:schemeClr val="lt1">
                              <a:alpha val="29660"/>
                            </a:schemeClr>
                          </a:solidFill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5"/>
                          </a:lnRef>
                          <a:fillRef idx="1">
                            <a:schemeClr val="lt1"/>
                          </a:fillRef>
                          <a:effectRef idx="0">
                            <a:schemeClr val="accent5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</p:grpSp>
                    <p:grpSp>
                      <p:nvGrpSpPr>
                        <p:cNvPr id="148" name="Group 147">
                          <a:extLst>
                            <a:ext uri="{FF2B5EF4-FFF2-40B4-BE49-F238E27FC236}">
                              <a16:creationId xmlns:a16="http://schemas.microsoft.com/office/drawing/2014/main" id="{4E585EC4-1984-8858-5A7F-EE25404AF31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75393" y="2388395"/>
                          <a:ext cx="3997381" cy="3282078"/>
                          <a:chOff x="1667052" y="2417591"/>
                          <a:chExt cx="3997381" cy="3282078"/>
                        </a:xfrm>
                      </p:grpSpPr>
                      <p:grpSp>
                        <p:nvGrpSpPr>
                          <p:cNvPr id="52" name="Group 51">
                            <a:extLst>
                              <a:ext uri="{FF2B5EF4-FFF2-40B4-BE49-F238E27FC236}">
                                <a16:creationId xmlns:a16="http://schemas.microsoft.com/office/drawing/2014/main" id="{A16DCF4B-1A00-D4AE-972D-AA009FBEE5DF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667052" y="2417591"/>
                            <a:ext cx="2830159" cy="3282078"/>
                            <a:chOff x="1667052" y="2417591"/>
                            <a:chExt cx="2830159" cy="3282078"/>
                          </a:xfrm>
                        </p:grpSpPr>
                        <p:grpSp>
                          <p:nvGrpSpPr>
                            <p:cNvPr id="49" name="Group 48">
                              <a:extLst>
                                <a:ext uri="{FF2B5EF4-FFF2-40B4-BE49-F238E27FC236}">
                                  <a16:creationId xmlns:a16="http://schemas.microsoft.com/office/drawing/2014/main" id="{99C25E4E-F23A-8917-B862-81621459C332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756588" y="2417591"/>
                              <a:ext cx="2740623" cy="3282078"/>
                              <a:chOff x="2449112" y="1886432"/>
                              <a:chExt cx="2740623" cy="3282078"/>
                            </a:xfrm>
                          </p:grpSpPr>
                          <p:sp>
                            <p:nvSpPr>
                              <p:cNvPr id="5" name="Oval 4">
                                <a:extLst>
                                  <a:ext uri="{FF2B5EF4-FFF2-40B4-BE49-F238E27FC236}">
                                    <a16:creationId xmlns:a16="http://schemas.microsoft.com/office/drawing/2014/main" id="{BF5D5985-E5F9-1E62-0B43-6EA664BBD43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284384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3">
                                  <a:shade val="15000"/>
                                </a:schemeClr>
                              </a:lnRef>
                              <a:fillRef idx="1">
                                <a:schemeClr val="accent3"/>
                              </a:fillRef>
                              <a:effectRef idx="0">
                                <a:schemeClr val="accent3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7" name="Oval 6">
                                <a:extLst>
                                  <a:ext uri="{FF2B5EF4-FFF2-40B4-BE49-F238E27FC236}">
                                    <a16:creationId xmlns:a16="http://schemas.microsoft.com/office/drawing/2014/main" id="{B7DCD780-25FE-0D33-721B-FEAB293FEBC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220916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8" name="Oval 7">
                                <a:extLst>
                                  <a:ext uri="{FF2B5EF4-FFF2-40B4-BE49-F238E27FC236}">
                                    <a16:creationId xmlns:a16="http://schemas.microsoft.com/office/drawing/2014/main" id="{547E73FF-6DAD-F07F-4B07-9F8104355A1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347852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7" name="Oval 16">
                                <a:extLst>
                                  <a:ext uri="{FF2B5EF4-FFF2-40B4-BE49-F238E27FC236}">
                                    <a16:creationId xmlns:a16="http://schemas.microsoft.com/office/drawing/2014/main" id="{DAF03DD2-76BF-C63C-FA76-DCAFB1F5CB6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411320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8" name="Oval 17">
                                <a:extLst>
                                  <a:ext uri="{FF2B5EF4-FFF2-40B4-BE49-F238E27FC236}">
                                    <a16:creationId xmlns:a16="http://schemas.microsoft.com/office/drawing/2014/main" id="{2B46AD5E-101F-561C-0E93-E46E060230C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474788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grpSp>
                            <p:nvGrpSpPr>
                              <p:cNvPr id="47" name="Group 46">
                                <a:extLst>
                                  <a:ext uri="{FF2B5EF4-FFF2-40B4-BE49-F238E27FC236}">
                                    <a16:creationId xmlns:a16="http://schemas.microsoft.com/office/drawing/2014/main" id="{925AD78E-0C5C-9EB9-56D6-331FA4F3CF27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3609112" y="1891901"/>
                                <a:ext cx="420624" cy="2959344"/>
                                <a:chOff x="3609112" y="2214635"/>
                                <a:chExt cx="420624" cy="2959344"/>
                              </a:xfrm>
                            </p:grpSpPr>
                            <p:sp>
                              <p:nvSpPr>
                                <p:cNvPr id="21" name="Oval 20">
                                  <a:extLst>
                                    <a:ext uri="{FF2B5EF4-FFF2-40B4-BE49-F238E27FC236}">
                                      <a16:creationId xmlns:a16="http://schemas.microsoft.com/office/drawing/2014/main" id="{99D560F4-A889-7058-C43E-FC13B521FBB8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609112" y="2849315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22" name="Oval 21">
                                  <a:extLst>
                                    <a:ext uri="{FF2B5EF4-FFF2-40B4-BE49-F238E27FC236}">
                                      <a16:creationId xmlns:a16="http://schemas.microsoft.com/office/drawing/2014/main" id="{EB96BD09-CFB3-8104-2F32-446517A8850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609112" y="2214635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1">
                                    <a:alpha val="54125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23" name="Oval 22">
                                  <a:extLst>
                                    <a:ext uri="{FF2B5EF4-FFF2-40B4-BE49-F238E27FC236}">
                                      <a16:creationId xmlns:a16="http://schemas.microsoft.com/office/drawing/2014/main" id="{4ABB45BA-8FA0-2F2E-0B23-51D6F8EFA03C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609112" y="3483995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24" name="Oval 23">
                                  <a:extLst>
                                    <a:ext uri="{FF2B5EF4-FFF2-40B4-BE49-F238E27FC236}">
                                      <a16:creationId xmlns:a16="http://schemas.microsoft.com/office/drawing/2014/main" id="{3D8727B3-DC4E-72F2-8A23-801ACF725548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609112" y="4118675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1">
                                    <a:alpha val="54125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25" name="Oval 24">
                                  <a:extLst>
                                    <a:ext uri="{FF2B5EF4-FFF2-40B4-BE49-F238E27FC236}">
                                      <a16:creationId xmlns:a16="http://schemas.microsoft.com/office/drawing/2014/main" id="{07874A1B-6863-8568-80A0-5724D758D592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609112" y="4753355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1">
                                    <a:alpha val="54125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  <p:grpSp>
                            <p:nvGrpSpPr>
                              <p:cNvPr id="48" name="Group 47">
                                <a:extLst>
                                  <a:ext uri="{FF2B5EF4-FFF2-40B4-BE49-F238E27FC236}">
                                    <a16:creationId xmlns:a16="http://schemas.microsoft.com/office/drawing/2014/main" id="{4681434B-F31F-D78E-366D-C8F699FC5893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2449112" y="1886432"/>
                                <a:ext cx="420624" cy="2959344"/>
                                <a:chOff x="2449112" y="2209166"/>
                                <a:chExt cx="420624" cy="2959344"/>
                              </a:xfrm>
                            </p:grpSpPr>
                            <p:sp>
                              <p:nvSpPr>
                                <p:cNvPr id="27" name="Oval 26">
                                  <a:extLst>
                                    <a:ext uri="{FF2B5EF4-FFF2-40B4-BE49-F238E27FC236}">
                                      <a16:creationId xmlns:a16="http://schemas.microsoft.com/office/drawing/2014/main" id="{B748ECF7-6DBF-3998-3AE7-C75146A9FA0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49112" y="284384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28" name="Oval 27">
                                  <a:extLst>
                                    <a:ext uri="{FF2B5EF4-FFF2-40B4-BE49-F238E27FC236}">
                                      <a16:creationId xmlns:a16="http://schemas.microsoft.com/office/drawing/2014/main" id="{045FA7BB-5509-A7BC-5EB4-7341F2DD4AB2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49112" y="220916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1">
                                    <a:alpha val="54125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29" name="Oval 28">
                                  <a:extLst>
                                    <a:ext uri="{FF2B5EF4-FFF2-40B4-BE49-F238E27FC236}">
                                      <a16:creationId xmlns:a16="http://schemas.microsoft.com/office/drawing/2014/main" id="{1E4508C1-60FF-5072-660C-A77E55611E9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49112" y="347852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30" name="Oval 29">
                                  <a:extLst>
                                    <a:ext uri="{FF2B5EF4-FFF2-40B4-BE49-F238E27FC236}">
                                      <a16:creationId xmlns:a16="http://schemas.microsoft.com/office/drawing/2014/main" id="{CCBAEB31-770B-C4DF-2EB0-C1C3B246396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49112" y="411320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1">
                                    <a:alpha val="54125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31" name="Oval 30">
                                  <a:extLst>
                                    <a:ext uri="{FF2B5EF4-FFF2-40B4-BE49-F238E27FC236}">
                                      <a16:creationId xmlns:a16="http://schemas.microsoft.com/office/drawing/2014/main" id="{B66F3A8C-E595-D9BB-7C66-B20997CD5E8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49112" y="474788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1">
                                    <a:alpha val="54125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  <p:sp>
                            <p:nvSpPr>
                              <p:cNvPr id="33" name="Oval 32">
                                <a:extLst>
                                  <a:ext uri="{FF2B5EF4-FFF2-40B4-BE49-F238E27FC236}">
                                    <a16:creationId xmlns:a16="http://schemas.microsoft.com/office/drawing/2014/main" id="{C797440A-E601-38CB-2FD6-9BA3D91DA64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189112" y="284384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4" name="Oval 33">
                                <a:extLst>
                                  <a:ext uri="{FF2B5EF4-FFF2-40B4-BE49-F238E27FC236}">
                                    <a16:creationId xmlns:a16="http://schemas.microsoft.com/office/drawing/2014/main" id="{A8AEA4EE-556E-62C0-130C-7C4B2E706E7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189112" y="220916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5" name="Oval 34">
                                <a:extLst>
                                  <a:ext uri="{FF2B5EF4-FFF2-40B4-BE49-F238E27FC236}">
                                    <a16:creationId xmlns:a16="http://schemas.microsoft.com/office/drawing/2014/main" id="{8816720F-57D5-75A9-7949-9D947BD374F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189112" y="347852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6" name="Oval 35">
                                <a:extLst>
                                  <a:ext uri="{FF2B5EF4-FFF2-40B4-BE49-F238E27FC236}">
                                    <a16:creationId xmlns:a16="http://schemas.microsoft.com/office/drawing/2014/main" id="{DE003C0D-C855-65FA-78BA-96525C1A101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189112" y="411320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7" name="Oval 36">
                                <a:extLst>
                                  <a:ext uri="{FF2B5EF4-FFF2-40B4-BE49-F238E27FC236}">
                                    <a16:creationId xmlns:a16="http://schemas.microsoft.com/office/drawing/2014/main" id="{B071D86D-A670-D5C4-D05B-E12B7CEE260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189112" y="474788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grpSp>
                            <p:nvGrpSpPr>
                              <p:cNvPr id="46" name="Group 45">
                                <a:extLst>
                                  <a:ext uri="{FF2B5EF4-FFF2-40B4-BE49-F238E27FC236}">
                                    <a16:creationId xmlns:a16="http://schemas.microsoft.com/office/drawing/2014/main" id="{9AB26B74-336C-7348-AC1C-CF14384D88EE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4769111" y="1886432"/>
                                <a:ext cx="420624" cy="1689984"/>
                                <a:chOff x="4769111" y="2209166"/>
                                <a:chExt cx="420624" cy="1689984"/>
                              </a:xfrm>
                            </p:grpSpPr>
                            <p:sp>
                              <p:nvSpPr>
                                <p:cNvPr id="39" name="Oval 38">
                                  <a:extLst>
                                    <a:ext uri="{FF2B5EF4-FFF2-40B4-BE49-F238E27FC236}">
                                      <a16:creationId xmlns:a16="http://schemas.microsoft.com/office/drawing/2014/main" id="{18CBFB4C-4DD9-B762-441D-D02AC869997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769111" y="284384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1">
                                    <a:alpha val="54125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40" name="Oval 39">
                                  <a:extLst>
                                    <a:ext uri="{FF2B5EF4-FFF2-40B4-BE49-F238E27FC236}">
                                      <a16:creationId xmlns:a16="http://schemas.microsoft.com/office/drawing/2014/main" id="{9FFA792C-4E58-A301-AF72-6BEF4E38507C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769111" y="220916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1">
                                    <a:alpha val="54125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41" name="Oval 40">
                                  <a:extLst>
                                    <a:ext uri="{FF2B5EF4-FFF2-40B4-BE49-F238E27FC236}">
                                      <a16:creationId xmlns:a16="http://schemas.microsoft.com/office/drawing/2014/main" id="{19D154A6-D488-4829-BB33-767130BA45BA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4769111" y="347852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1">
                                    <a:alpha val="54125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1">
                                    <a:shade val="15000"/>
                                  </a:schemeClr>
                                </a:lnRef>
                                <a:fillRef idx="1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</p:grpSp>
                        <p:sp>
                          <p:nvSpPr>
                            <p:cNvPr id="50" name="Oval 49">
                              <a:extLst>
                                <a:ext uri="{FF2B5EF4-FFF2-40B4-BE49-F238E27FC236}">
                                  <a16:creationId xmlns:a16="http://schemas.microsoft.com/office/drawing/2014/main" id="{4028AE74-520B-6F73-0C46-4FC404E31DD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667052" y="2712241"/>
                              <a:ext cx="1759697" cy="1746152"/>
                            </a:xfrm>
                            <a:prstGeom prst="ellipse">
                              <a:avLst/>
                            </a:prstGeom>
                            <a:solidFill>
                              <a:schemeClr val="lt1">
                                <a:alpha val="29660"/>
                              </a:schemeClr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5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accent5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  <p:grpSp>
                        <p:nvGrpSpPr>
                          <p:cNvPr id="118" name="Group 117">
                            <a:extLst>
                              <a:ext uri="{FF2B5EF4-FFF2-40B4-BE49-F238E27FC236}">
                                <a16:creationId xmlns:a16="http://schemas.microsoft.com/office/drawing/2014/main" id="{232A0AA2-FFEE-8371-F8D2-7BA7021A456C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663810" y="2417591"/>
                            <a:ext cx="1000623" cy="1689984"/>
                            <a:chOff x="4189112" y="1886432"/>
                            <a:chExt cx="1000623" cy="1689984"/>
                          </a:xfrm>
                        </p:grpSpPr>
                        <p:sp>
                          <p:nvSpPr>
                            <p:cNvPr id="127" name="Oval 126">
                              <a:extLst>
                                <a:ext uri="{FF2B5EF4-FFF2-40B4-BE49-F238E27FC236}">
                                  <a16:creationId xmlns:a16="http://schemas.microsoft.com/office/drawing/2014/main" id="{76C11B80-C1A0-338E-BE10-33CF3EA9822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189112" y="284384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1">
                                <a:alpha val="54125"/>
                              </a:schemeClr>
                            </a:solidFill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28" name="Oval 127">
                              <a:extLst>
                                <a:ext uri="{FF2B5EF4-FFF2-40B4-BE49-F238E27FC236}">
                                  <a16:creationId xmlns:a16="http://schemas.microsoft.com/office/drawing/2014/main" id="{836D7748-D208-8E7C-C086-C61568F6E94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189112" y="220916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1">
                                <a:alpha val="54125"/>
                              </a:schemeClr>
                            </a:solidFill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132" name="Group 131">
                              <a:extLst>
                                <a:ext uri="{FF2B5EF4-FFF2-40B4-BE49-F238E27FC236}">
                                  <a16:creationId xmlns:a16="http://schemas.microsoft.com/office/drawing/2014/main" id="{E3CB9EBD-AC2C-B10C-24B6-E9FE5402FD68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4769111" y="1886432"/>
                              <a:ext cx="420624" cy="1689984"/>
                              <a:chOff x="4769111" y="2209166"/>
                              <a:chExt cx="420624" cy="1689984"/>
                            </a:xfrm>
                          </p:grpSpPr>
                          <p:sp>
                            <p:nvSpPr>
                              <p:cNvPr id="133" name="Oval 132">
                                <a:extLst>
                                  <a:ext uri="{FF2B5EF4-FFF2-40B4-BE49-F238E27FC236}">
                                    <a16:creationId xmlns:a16="http://schemas.microsoft.com/office/drawing/2014/main" id="{14BACC0E-1A95-551B-A48F-C60B01C5608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769111" y="284384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34" name="Oval 133">
                                <a:extLst>
                                  <a:ext uri="{FF2B5EF4-FFF2-40B4-BE49-F238E27FC236}">
                                    <a16:creationId xmlns:a16="http://schemas.microsoft.com/office/drawing/2014/main" id="{5AA2B01D-8E17-30D9-BB35-6E2F4FDAFD3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769111" y="220916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35" name="Oval 134">
                                <a:extLst>
                                  <a:ext uri="{FF2B5EF4-FFF2-40B4-BE49-F238E27FC236}">
                                    <a16:creationId xmlns:a16="http://schemas.microsoft.com/office/drawing/2014/main" id="{32FEB6DF-C134-6908-0179-511565F59B1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769111" y="347852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</p:grpSp>
                  </p:grpSp>
                  <p:grpSp>
                    <p:nvGrpSpPr>
                      <p:cNvPr id="364" name="Group 363">
                        <a:extLst>
                          <a:ext uri="{FF2B5EF4-FFF2-40B4-BE49-F238E27FC236}">
                            <a16:creationId xmlns:a16="http://schemas.microsoft.com/office/drawing/2014/main" id="{31099FD3-4CDD-55E0-4400-0FC0D5F099F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90689" y="1102336"/>
                        <a:ext cx="4741333" cy="2700679"/>
                        <a:chOff x="751416" y="975761"/>
                        <a:chExt cx="4741333" cy="2700679"/>
                      </a:xfrm>
                    </p:grpSpPr>
                    <p:grpSp>
                      <p:nvGrpSpPr>
                        <p:cNvPr id="212" name="Group 211">
                          <a:extLst>
                            <a:ext uri="{FF2B5EF4-FFF2-40B4-BE49-F238E27FC236}">
                              <a16:creationId xmlns:a16="http://schemas.microsoft.com/office/drawing/2014/main" id="{829EF594-DAB6-A3C9-FCB0-2DF7E4EC4E1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498882" y="2097164"/>
                          <a:ext cx="1092633" cy="1084223"/>
                          <a:chOff x="4981505" y="3227582"/>
                          <a:chExt cx="1759697" cy="1746152"/>
                        </a:xfrm>
                      </p:grpSpPr>
                      <p:grpSp>
                        <p:nvGrpSpPr>
                          <p:cNvPr id="250" name="Group 249">
                            <a:extLst>
                              <a:ext uri="{FF2B5EF4-FFF2-40B4-BE49-F238E27FC236}">
                                <a16:creationId xmlns:a16="http://schemas.microsoft.com/office/drawing/2014/main" id="{236D70B6-E715-EF55-6F23-73962337E853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5071041" y="3255666"/>
                            <a:ext cx="1580624" cy="1689984"/>
                            <a:chOff x="2449112" y="2209166"/>
                            <a:chExt cx="1580624" cy="1689984"/>
                          </a:xfrm>
                        </p:grpSpPr>
                        <p:sp>
                          <p:nvSpPr>
                            <p:cNvPr id="252" name="Oval 251">
                              <a:extLst>
                                <a:ext uri="{FF2B5EF4-FFF2-40B4-BE49-F238E27FC236}">
                                  <a16:creationId xmlns:a16="http://schemas.microsoft.com/office/drawing/2014/main" id="{2BC2963C-AF1E-5CC2-2D95-525AFC8062D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284384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5"/>
                            </a:solidFill>
                          </p:spPr>
                          <p:style>
                            <a:lnRef idx="2">
                              <a:schemeClr val="accent3">
                                <a:shade val="15000"/>
                              </a:schemeClr>
                            </a:lnRef>
                            <a:fillRef idx="1">
                              <a:schemeClr val="accent3"/>
                            </a:fillRef>
                            <a:effectRef idx="0">
                              <a:schemeClr val="accent3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253" name="Oval 252">
                              <a:extLst>
                                <a:ext uri="{FF2B5EF4-FFF2-40B4-BE49-F238E27FC236}">
                                  <a16:creationId xmlns:a16="http://schemas.microsoft.com/office/drawing/2014/main" id="{E8051C54-CA36-6EB7-DE13-5F8AC7F3412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220916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254" name="Oval 253">
                              <a:extLst>
                                <a:ext uri="{FF2B5EF4-FFF2-40B4-BE49-F238E27FC236}">
                                  <a16:creationId xmlns:a16="http://schemas.microsoft.com/office/drawing/2014/main" id="{3CB595A7-5743-1615-BA1A-DDC357FDB12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347852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255" name="Group 254">
                              <a:extLst>
                                <a:ext uri="{FF2B5EF4-FFF2-40B4-BE49-F238E27FC236}">
                                  <a16:creationId xmlns:a16="http://schemas.microsoft.com/office/drawing/2014/main" id="{5CCA4AF4-E833-C8E6-A09D-7CEAAD4600BA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609112" y="2526581"/>
                              <a:ext cx="420624" cy="1055304"/>
                              <a:chOff x="3609112" y="2849315"/>
                              <a:chExt cx="420624" cy="1055304"/>
                            </a:xfrm>
                          </p:grpSpPr>
                          <p:sp>
                            <p:nvSpPr>
                              <p:cNvPr id="259" name="Oval 258">
                                <a:extLst>
                                  <a:ext uri="{FF2B5EF4-FFF2-40B4-BE49-F238E27FC236}">
                                    <a16:creationId xmlns:a16="http://schemas.microsoft.com/office/drawing/2014/main" id="{9583FDA0-9325-A7F6-1B2F-3A30240AACE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284931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260" name="Oval 259">
                                <a:extLst>
                                  <a:ext uri="{FF2B5EF4-FFF2-40B4-BE49-F238E27FC236}">
                                    <a16:creationId xmlns:a16="http://schemas.microsoft.com/office/drawing/2014/main" id="{6E831B51-9EB3-CA3A-7F00-D5FDCC5310E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348399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grpSp>
                          <p:nvGrpSpPr>
                            <p:cNvPr id="256" name="Group 255">
                              <a:extLst>
                                <a:ext uri="{FF2B5EF4-FFF2-40B4-BE49-F238E27FC236}">
                                  <a16:creationId xmlns:a16="http://schemas.microsoft.com/office/drawing/2014/main" id="{D99FFEF4-508E-56DA-723C-AA61884D0EE2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449112" y="2521112"/>
                              <a:ext cx="420624" cy="1055304"/>
                              <a:chOff x="2449112" y="2843846"/>
                              <a:chExt cx="420624" cy="1055304"/>
                            </a:xfrm>
                          </p:grpSpPr>
                          <p:sp>
                            <p:nvSpPr>
                              <p:cNvPr id="257" name="Oval 256">
                                <a:extLst>
                                  <a:ext uri="{FF2B5EF4-FFF2-40B4-BE49-F238E27FC236}">
                                    <a16:creationId xmlns:a16="http://schemas.microsoft.com/office/drawing/2014/main" id="{5CA33758-EE1C-01FC-392C-3303CE33F3F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284384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258" name="Oval 257">
                                <a:extLst>
                                  <a:ext uri="{FF2B5EF4-FFF2-40B4-BE49-F238E27FC236}">
                                    <a16:creationId xmlns:a16="http://schemas.microsoft.com/office/drawing/2014/main" id="{2382D27A-E06A-2712-C310-7E38A15A62D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347852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251" name="Oval 250">
                            <a:extLst>
                              <a:ext uri="{FF2B5EF4-FFF2-40B4-BE49-F238E27FC236}">
                                <a16:creationId xmlns:a16="http://schemas.microsoft.com/office/drawing/2014/main" id="{B4EA1F05-5179-DFE4-5419-B6590E0E38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81505" y="3227582"/>
                            <a:ext cx="1759697" cy="1746152"/>
                          </a:xfrm>
                          <a:prstGeom prst="ellipse">
                            <a:avLst/>
                          </a:prstGeom>
                          <a:solidFill>
                            <a:schemeClr val="lt1">
                              <a:alpha val="29660"/>
                            </a:schemeClr>
                          </a:solidFill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5"/>
                          </a:lnRef>
                          <a:fillRef idx="1">
                            <a:schemeClr val="lt1"/>
                          </a:fillRef>
                          <a:effectRef idx="0">
                            <a:schemeClr val="accent5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</p:grpSp>
                    <p:grpSp>
                      <p:nvGrpSpPr>
                        <p:cNvPr id="309" name="Group 308">
                          <a:extLst>
                            <a:ext uri="{FF2B5EF4-FFF2-40B4-BE49-F238E27FC236}">
                              <a16:creationId xmlns:a16="http://schemas.microsoft.com/office/drawing/2014/main" id="{5FC3DEC2-1F64-B39E-1892-0ECB1F10BE9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706520" y="1528489"/>
                          <a:ext cx="999792" cy="836316"/>
                          <a:chOff x="2753349" y="2985789"/>
                          <a:chExt cx="999792" cy="836316"/>
                        </a:xfrm>
                      </p:grpSpPr>
                      <p:cxnSp>
                        <p:nvCxnSpPr>
                          <p:cNvPr id="304" name="Straight Arrow Connector 303">
                            <a:extLst>
                              <a:ext uri="{FF2B5EF4-FFF2-40B4-BE49-F238E27FC236}">
                                <a16:creationId xmlns:a16="http://schemas.microsoft.com/office/drawing/2014/main" id="{B4361EF8-F0EB-CF4B-4D92-90759FFF4BD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2880827" y="3201718"/>
                            <a:ext cx="744837" cy="404458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2">
                            <a:schemeClr val="dk1"/>
                          </a:lnRef>
                          <a:fillRef idx="0">
                            <a:schemeClr val="dk1"/>
                          </a:fillRef>
                          <a:effectRef idx="1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06" name="Oval 305">
                            <a:extLst>
                              <a:ext uri="{FF2B5EF4-FFF2-40B4-BE49-F238E27FC236}">
                                <a16:creationId xmlns:a16="http://schemas.microsoft.com/office/drawing/2014/main" id="{B2539ED7-DC9E-095E-AE90-1888CF1396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53349" y="2985789"/>
                            <a:ext cx="999792" cy="836316"/>
                          </a:xfrm>
                          <a:prstGeom prst="ellipse">
                            <a:avLst/>
                          </a:prstGeom>
                          <a:noFill/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</p:grpSp>
                    <p:grpSp>
                      <p:nvGrpSpPr>
                        <p:cNvPr id="343" name="Group 342">
                          <a:extLst>
                            <a:ext uri="{FF2B5EF4-FFF2-40B4-BE49-F238E27FC236}">
                              <a16:creationId xmlns:a16="http://schemas.microsoft.com/office/drawing/2014/main" id="{C68A0B96-8856-A927-A9C0-4D6B4E23308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51416" y="1255280"/>
                          <a:ext cx="4741333" cy="2421160"/>
                          <a:chOff x="3725333" y="753532"/>
                          <a:chExt cx="4741333" cy="4443306"/>
                        </a:xfrm>
                      </p:grpSpPr>
                      <p:sp>
                        <p:nvSpPr>
                          <p:cNvPr id="344" name="Oval 343">
                            <a:extLst>
                              <a:ext uri="{FF2B5EF4-FFF2-40B4-BE49-F238E27FC236}">
                                <a16:creationId xmlns:a16="http://schemas.microsoft.com/office/drawing/2014/main" id="{D35EC823-5894-C0A4-09AB-407584EA3C7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904826" y="939799"/>
                            <a:ext cx="4368800" cy="1517226"/>
                          </a:xfrm>
                          <a:prstGeom prst="ellipse">
                            <a:avLst/>
                          </a:prstGeom>
                        </p:spPr>
                        <p:style>
                          <a:lnRef idx="0">
                            <a:schemeClr val="accent1">
                              <a:hueOff val="0"/>
                              <a:satOff val="0"/>
                              <a:lumOff val="0"/>
                              <a:alphaOff val="0"/>
                            </a:schemeClr>
                          </a:lnRef>
                          <a:fillRef idx="1">
                            <a:schemeClr val="accent1">
                              <a:tint val="50000"/>
                              <a:alpha val="40000"/>
                              <a:hueOff val="0"/>
                              <a:satOff val="0"/>
                              <a:lumOff val="0"/>
                              <a:alphaOff val="0"/>
                            </a:schemeClr>
                          </a:fillRef>
                          <a:effectRef idx="0">
                            <a:schemeClr val="accent1">
                              <a:tint val="50000"/>
                              <a:alpha val="40000"/>
                              <a:hueOff val="0"/>
                              <a:satOff val="0"/>
                              <a:lumOff val="0"/>
                              <a:alphaOff val="0"/>
                            </a:schemeClr>
                          </a:effectRef>
                          <a:fontRef idx="minor">
                            <a:schemeClr val="lt1">
                              <a:hueOff val="0"/>
                              <a:satOff val="0"/>
                              <a:lumOff val="0"/>
                              <a:alphaOff val="0"/>
                            </a:schemeClr>
                          </a:fontRef>
                        </p:style>
                        <p:txBody>
                          <a:bodyPr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345" name="Down Arrow 344">
                            <a:extLst>
                              <a:ext uri="{FF2B5EF4-FFF2-40B4-BE49-F238E27FC236}">
                                <a16:creationId xmlns:a16="http://schemas.microsoft.com/office/drawing/2014/main" id="{F6C6620C-7FBA-5801-5A64-C7557679844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476197" y="4654972"/>
                            <a:ext cx="1239604" cy="541866"/>
                          </a:xfrm>
                          <a:prstGeom prst="downArrow">
                            <a:avLst/>
                          </a:prstGeom>
                        </p:spPr>
                        <p:style>
                          <a:lnRef idx="2">
                            <a:schemeClr val="lt1">
                              <a:hueOff val="0"/>
                              <a:satOff val="0"/>
                              <a:lumOff val="0"/>
                              <a:alphaOff val="0"/>
                            </a:schemeClr>
                          </a:lnRef>
                          <a:fillRef idx="1">
                            <a:schemeClr val="accent1">
                              <a:tint val="60000"/>
                              <a:hueOff val="0"/>
                              <a:satOff val="0"/>
                              <a:lumOff val="0"/>
                              <a:alphaOff val="0"/>
                            </a:schemeClr>
                          </a:fillRef>
                          <a:effectRef idx="0">
                            <a:schemeClr val="accent1">
                              <a:tint val="60000"/>
                              <a:hueOff val="0"/>
                              <a:satOff val="0"/>
                              <a:lumOff val="0"/>
                              <a:alphaOff val="0"/>
                            </a:schemeClr>
                          </a:effectRef>
                          <a:fontRef idx="minor">
                            <a:schemeClr val="dk1">
                              <a:hueOff val="0"/>
                              <a:satOff val="0"/>
                              <a:lumOff val="0"/>
                              <a:alphaOff val="0"/>
                            </a:schemeClr>
                          </a:fontRef>
                        </p:style>
                        <p:txBody>
                          <a:bodyPr/>
                          <a:lstStyle/>
                          <a:p>
                            <a:endParaRPr lang="en-GB"/>
                          </a:p>
                        </p:txBody>
                      </p:sp>
                      <p:sp>
                        <p:nvSpPr>
                          <p:cNvPr id="350" name="Shape 349">
                            <a:extLst>
                              <a:ext uri="{FF2B5EF4-FFF2-40B4-BE49-F238E27FC236}">
                                <a16:creationId xmlns:a16="http://schemas.microsoft.com/office/drawing/2014/main" id="{DD5FCE57-0C95-B630-6625-6C06F00B072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725333" y="753532"/>
                            <a:ext cx="4741333" cy="3793066"/>
                          </a:xfrm>
                          <a:prstGeom prst="funnel">
                            <a:avLst/>
                          </a:prstGeom>
                        </p:spPr>
                        <p:style>
                          <a:lnRef idx="1">
                            <a:schemeClr val="accent1">
                              <a:hueOff val="0"/>
                              <a:satOff val="0"/>
                              <a:lumOff val="0"/>
                              <a:alphaOff val="0"/>
                            </a:schemeClr>
                          </a:lnRef>
                          <a:fillRef idx="1">
                            <a:schemeClr val="lt1">
                              <a:alpha val="40000"/>
                              <a:hueOff val="0"/>
                              <a:satOff val="0"/>
                              <a:lumOff val="0"/>
                              <a:alphaOff val="0"/>
                            </a:schemeClr>
                          </a:fillRef>
                          <a:effectRef idx="0">
                            <a:schemeClr val="lt1">
                              <a:alpha val="40000"/>
                              <a:hueOff val="0"/>
                              <a:satOff val="0"/>
                              <a:lumOff val="0"/>
                              <a:alphaOff val="0"/>
                            </a:schemeClr>
                          </a:effectRef>
                          <a:fontRef idx="minor">
                            <a:schemeClr val="dk1">
                              <a:hueOff val="0"/>
                              <a:satOff val="0"/>
                              <a:lumOff val="0"/>
                              <a:alphaOff val="0"/>
                            </a:schemeClr>
                          </a:fontRef>
                        </p:style>
                        <p:txBody>
                          <a:bodyPr/>
                          <a:lstStyle/>
                          <a:p>
                            <a:r>
                              <a:rPr lang="en-GB" dirty="0"/>
                              <a:t>			</a:t>
                            </a:r>
                          </a:p>
                        </p:txBody>
                      </p:sp>
                    </p:grpSp>
                    <p:grpSp>
                      <p:nvGrpSpPr>
                        <p:cNvPr id="352" name="Group 351">
                          <a:extLst>
                            <a:ext uri="{FF2B5EF4-FFF2-40B4-BE49-F238E27FC236}">
                              <a16:creationId xmlns:a16="http://schemas.microsoft.com/office/drawing/2014/main" id="{3FF10759-D251-1F79-3F8E-1495D17ED497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654023" y="975761"/>
                          <a:ext cx="1092633" cy="1084223"/>
                          <a:chOff x="1667052" y="2712241"/>
                          <a:chExt cx="1759697" cy="1746152"/>
                        </a:xfrm>
                      </p:grpSpPr>
                      <p:grpSp>
                        <p:nvGrpSpPr>
                          <p:cNvPr id="353" name="Group 352">
                            <a:extLst>
                              <a:ext uri="{FF2B5EF4-FFF2-40B4-BE49-F238E27FC236}">
                                <a16:creationId xmlns:a16="http://schemas.microsoft.com/office/drawing/2014/main" id="{FC516CEF-399E-A60E-1F18-5849F9E2519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756588" y="2740325"/>
                            <a:ext cx="1580624" cy="1689984"/>
                            <a:chOff x="2449112" y="2209166"/>
                            <a:chExt cx="1580624" cy="1689984"/>
                          </a:xfrm>
                        </p:grpSpPr>
                        <p:sp>
                          <p:nvSpPr>
                            <p:cNvPr id="355" name="Oval 354">
                              <a:extLst>
                                <a:ext uri="{FF2B5EF4-FFF2-40B4-BE49-F238E27FC236}">
                                  <a16:creationId xmlns:a16="http://schemas.microsoft.com/office/drawing/2014/main" id="{6C6E326B-32E5-973A-A413-BED3AF2A725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2843846"/>
                              <a:ext cx="420624" cy="420624"/>
                            </a:xfrm>
                            <a:prstGeom prst="ellipse">
                              <a:avLst/>
                            </a:prstGeom>
                          </p:spPr>
                          <p:style>
                            <a:lnRef idx="2">
                              <a:schemeClr val="accent3">
                                <a:shade val="15000"/>
                              </a:schemeClr>
                            </a:lnRef>
                            <a:fillRef idx="1">
                              <a:schemeClr val="accent3"/>
                            </a:fillRef>
                            <a:effectRef idx="0">
                              <a:schemeClr val="accent3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356" name="Oval 355">
                              <a:extLst>
                                <a:ext uri="{FF2B5EF4-FFF2-40B4-BE49-F238E27FC236}">
                                  <a16:creationId xmlns:a16="http://schemas.microsoft.com/office/drawing/2014/main" id="{903F85EA-4F39-712F-4E29-BBB0A2331AF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2209166"/>
                              <a:ext cx="420624" cy="420624"/>
                            </a:xfrm>
                            <a:prstGeom prst="ellipse">
                              <a:avLst/>
                            </a:prstGeom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357" name="Oval 356">
                              <a:extLst>
                                <a:ext uri="{FF2B5EF4-FFF2-40B4-BE49-F238E27FC236}">
                                  <a16:creationId xmlns:a16="http://schemas.microsoft.com/office/drawing/2014/main" id="{596AC217-8C1F-B7B2-A57C-A315DF33E98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3478526"/>
                              <a:ext cx="420624" cy="420624"/>
                            </a:xfrm>
                            <a:prstGeom prst="ellipse">
                              <a:avLst/>
                            </a:prstGeom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358" name="Group 357">
                              <a:extLst>
                                <a:ext uri="{FF2B5EF4-FFF2-40B4-BE49-F238E27FC236}">
                                  <a16:creationId xmlns:a16="http://schemas.microsoft.com/office/drawing/2014/main" id="{9712E11F-84CD-8177-C085-5E2ED0A9F1EC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609112" y="2526581"/>
                              <a:ext cx="420624" cy="1055304"/>
                              <a:chOff x="3609112" y="2849315"/>
                              <a:chExt cx="420624" cy="1055304"/>
                            </a:xfrm>
                          </p:grpSpPr>
                          <p:sp>
                            <p:nvSpPr>
                              <p:cNvPr id="362" name="Oval 361">
                                <a:extLst>
                                  <a:ext uri="{FF2B5EF4-FFF2-40B4-BE49-F238E27FC236}">
                                    <a16:creationId xmlns:a16="http://schemas.microsoft.com/office/drawing/2014/main" id="{DF167A0C-BEE8-2F48-6D22-E5B5241ED00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284931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63" name="Oval 362">
                                <a:extLst>
                                  <a:ext uri="{FF2B5EF4-FFF2-40B4-BE49-F238E27FC236}">
                                    <a16:creationId xmlns:a16="http://schemas.microsoft.com/office/drawing/2014/main" id="{024D3BBD-8FEB-ABDF-2D6F-54E59C1C63F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348399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grpSp>
                          <p:nvGrpSpPr>
                            <p:cNvPr id="359" name="Group 358">
                              <a:extLst>
                                <a:ext uri="{FF2B5EF4-FFF2-40B4-BE49-F238E27FC236}">
                                  <a16:creationId xmlns:a16="http://schemas.microsoft.com/office/drawing/2014/main" id="{A9C8E691-AA42-7DDC-BDC9-A570FF49B10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449112" y="2521112"/>
                              <a:ext cx="420624" cy="1055304"/>
                              <a:chOff x="2449112" y="2843846"/>
                              <a:chExt cx="420624" cy="1055304"/>
                            </a:xfrm>
                          </p:grpSpPr>
                          <p:sp>
                            <p:nvSpPr>
                              <p:cNvPr id="360" name="Oval 359">
                                <a:extLst>
                                  <a:ext uri="{FF2B5EF4-FFF2-40B4-BE49-F238E27FC236}">
                                    <a16:creationId xmlns:a16="http://schemas.microsoft.com/office/drawing/2014/main" id="{B56F8715-3D1C-9943-004C-50DEFB3D89B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284384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61" name="Oval 360">
                                <a:extLst>
                                  <a:ext uri="{FF2B5EF4-FFF2-40B4-BE49-F238E27FC236}">
                                    <a16:creationId xmlns:a16="http://schemas.microsoft.com/office/drawing/2014/main" id="{B5FDD374-5085-DEA5-270A-99D25678301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347852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354" name="Oval 353">
                            <a:extLst>
                              <a:ext uri="{FF2B5EF4-FFF2-40B4-BE49-F238E27FC236}">
                                <a16:creationId xmlns:a16="http://schemas.microsoft.com/office/drawing/2014/main" id="{F826AEE0-F8F8-7E63-D757-7353E6F80DF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667052" y="2712241"/>
                            <a:ext cx="1759697" cy="1746152"/>
                          </a:xfrm>
                          <a:prstGeom prst="ellipse">
                            <a:avLst/>
                          </a:prstGeom>
                          <a:solidFill>
                            <a:schemeClr val="lt1">
                              <a:alpha val="29660"/>
                            </a:schemeClr>
                          </a:solidFill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5"/>
                          </a:lnRef>
                          <a:fillRef idx="1">
                            <a:schemeClr val="lt1"/>
                          </a:fillRef>
                          <a:effectRef idx="0">
                            <a:schemeClr val="accent5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</p:grpSp>
                  </p:grpSp>
                </p:grpSp>
                <p:cxnSp>
                  <p:nvCxnSpPr>
                    <p:cNvPr id="401" name="Straight Arrow Connector 400">
                      <a:extLst>
                        <a:ext uri="{FF2B5EF4-FFF2-40B4-BE49-F238E27FC236}">
                          <a16:creationId xmlns:a16="http://schemas.microsoft.com/office/drawing/2014/main" id="{D08BFABE-4567-9DA5-5712-10C39DCC986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20050" y="4582749"/>
                      <a:ext cx="1451477" cy="788173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06" name="Group 405">
                    <a:extLst>
                      <a:ext uri="{FF2B5EF4-FFF2-40B4-BE49-F238E27FC236}">
                        <a16:creationId xmlns:a16="http://schemas.microsoft.com/office/drawing/2014/main" id="{81B10ECF-F388-0E50-F02C-AD2EEA4694D1}"/>
                      </a:ext>
                    </a:extLst>
                  </p:cNvPr>
                  <p:cNvGrpSpPr/>
                  <p:nvPr/>
                </p:nvGrpSpPr>
                <p:grpSpPr>
                  <a:xfrm>
                    <a:off x="7064846" y="-925872"/>
                    <a:ext cx="4741333" cy="4604936"/>
                    <a:chOff x="6429692" y="1102336"/>
                    <a:chExt cx="4741333" cy="4604936"/>
                  </a:xfrm>
                </p:grpSpPr>
                <p:grpSp>
                  <p:nvGrpSpPr>
                    <p:cNvPr id="400" name="Group 399">
                      <a:extLst>
                        <a:ext uri="{FF2B5EF4-FFF2-40B4-BE49-F238E27FC236}">
                          <a16:creationId xmlns:a16="http://schemas.microsoft.com/office/drawing/2014/main" id="{BD7F6B2D-E0AB-33D9-8C43-A79503709F1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429692" y="1102336"/>
                      <a:ext cx="4741333" cy="4604936"/>
                      <a:chOff x="6429692" y="1102336"/>
                      <a:chExt cx="4741333" cy="4604936"/>
                    </a:xfrm>
                  </p:grpSpPr>
                  <p:grpSp>
                    <p:nvGrpSpPr>
                      <p:cNvPr id="267" name="Group 266">
                        <a:extLst>
                          <a:ext uri="{FF2B5EF4-FFF2-40B4-BE49-F238E27FC236}">
                            <a16:creationId xmlns:a16="http://schemas.microsoft.com/office/drawing/2014/main" id="{63CFD632-742A-CA39-9A1C-F77C33151C2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624731" y="4063446"/>
                        <a:ext cx="2127413" cy="1643826"/>
                        <a:chOff x="7240918" y="2377013"/>
                        <a:chExt cx="3426221" cy="2647398"/>
                      </a:xfrm>
                    </p:grpSpPr>
                    <p:grpSp>
                      <p:nvGrpSpPr>
                        <p:cNvPr id="194" name="Group 193">
                          <a:extLst>
                            <a:ext uri="{FF2B5EF4-FFF2-40B4-BE49-F238E27FC236}">
                              <a16:creationId xmlns:a16="http://schemas.microsoft.com/office/drawing/2014/main" id="{81AEAE20-D4B2-A083-E325-39A70DEAC1C9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9073054" y="2699747"/>
                          <a:ext cx="1000624" cy="1689984"/>
                          <a:chOff x="3029112" y="2209166"/>
                          <a:chExt cx="1000624" cy="1689984"/>
                        </a:xfrm>
                      </p:grpSpPr>
                      <p:sp>
                        <p:nvSpPr>
                          <p:cNvPr id="196" name="Oval 195">
                            <a:extLst>
                              <a:ext uri="{FF2B5EF4-FFF2-40B4-BE49-F238E27FC236}">
                                <a16:creationId xmlns:a16="http://schemas.microsoft.com/office/drawing/2014/main" id="{DAFEFA03-CA3A-8B1D-A4A8-84C4C25188C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29112" y="2843846"/>
                            <a:ext cx="420624" cy="420624"/>
                          </a:xfrm>
                          <a:prstGeom prst="ellipse">
                            <a:avLst/>
                          </a:prstGeom>
                          <a:solidFill>
                            <a:schemeClr val="accent5"/>
                          </a:solidFill>
                        </p:spPr>
                        <p:style>
                          <a:lnRef idx="2">
                            <a:schemeClr val="accent3">
                              <a:shade val="15000"/>
                            </a:schemeClr>
                          </a:lnRef>
                          <a:fillRef idx="1">
                            <a:schemeClr val="accent3"/>
                          </a:fillRef>
                          <a:effectRef idx="0">
                            <a:schemeClr val="accent3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97" name="Oval 196">
                            <a:extLst>
                              <a:ext uri="{FF2B5EF4-FFF2-40B4-BE49-F238E27FC236}">
                                <a16:creationId xmlns:a16="http://schemas.microsoft.com/office/drawing/2014/main" id="{56D0202C-FF3F-6B72-D977-B5FC47ECAC5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29112" y="2209166"/>
                            <a:ext cx="420624" cy="420624"/>
                          </a:xfrm>
                          <a:prstGeom prst="ellipse">
                            <a:avLst/>
                          </a:prstGeom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</p:spPr>
                        <p:style>
                          <a:lnRef idx="2">
                            <a:schemeClr val="accent4">
                              <a:shade val="15000"/>
                            </a:schemeClr>
                          </a:lnRef>
                          <a:fillRef idx="1">
                            <a:schemeClr val="accent4"/>
                          </a:fillRef>
                          <a:effectRef idx="0">
                            <a:schemeClr val="accent4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sp>
                        <p:nvSpPr>
                          <p:cNvPr id="198" name="Oval 197">
                            <a:extLst>
                              <a:ext uri="{FF2B5EF4-FFF2-40B4-BE49-F238E27FC236}">
                                <a16:creationId xmlns:a16="http://schemas.microsoft.com/office/drawing/2014/main" id="{D8CFD7FD-97AC-A035-5856-F202FFC622F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29112" y="3478526"/>
                            <a:ext cx="420624" cy="420624"/>
                          </a:xfrm>
                          <a:prstGeom prst="ellipse">
                            <a:avLst/>
                          </a:prstGeom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</p:spPr>
                        <p:style>
                          <a:lnRef idx="2">
                            <a:schemeClr val="accent4">
                              <a:shade val="15000"/>
                            </a:schemeClr>
                          </a:lnRef>
                          <a:fillRef idx="1">
                            <a:schemeClr val="accent4"/>
                          </a:fillRef>
                          <a:effectRef idx="0">
                            <a:schemeClr val="accent4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199" name="Group 198">
                            <a:extLst>
                              <a:ext uri="{FF2B5EF4-FFF2-40B4-BE49-F238E27FC236}">
                                <a16:creationId xmlns:a16="http://schemas.microsoft.com/office/drawing/2014/main" id="{58479C66-8FB6-5CDD-9789-B3E993A84240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3609112" y="2526581"/>
                            <a:ext cx="420624" cy="1055304"/>
                            <a:chOff x="3609112" y="2849315"/>
                            <a:chExt cx="420624" cy="1055304"/>
                          </a:xfrm>
                        </p:grpSpPr>
                        <p:sp>
                          <p:nvSpPr>
                            <p:cNvPr id="203" name="Oval 202">
                              <a:extLst>
                                <a:ext uri="{FF2B5EF4-FFF2-40B4-BE49-F238E27FC236}">
                                  <a16:creationId xmlns:a16="http://schemas.microsoft.com/office/drawing/2014/main" id="{C348552A-C948-ACC3-1715-7EA1199C7B6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609112" y="2849315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204" name="Oval 203">
                              <a:extLst>
                                <a:ext uri="{FF2B5EF4-FFF2-40B4-BE49-F238E27FC236}">
                                  <a16:creationId xmlns:a16="http://schemas.microsoft.com/office/drawing/2014/main" id="{D5BA1F27-954F-9A2C-6A34-018470D4CB2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609112" y="3483995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4">
                                <a:lumMod val="40000"/>
                                <a:lumOff val="60000"/>
                              </a:schemeClr>
                            </a:solidFill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</p:grpSp>
                    <p:grpSp>
                      <p:nvGrpSpPr>
                        <p:cNvPr id="149" name="Group 148">
                          <a:extLst>
                            <a:ext uri="{FF2B5EF4-FFF2-40B4-BE49-F238E27FC236}">
                              <a16:creationId xmlns:a16="http://schemas.microsoft.com/office/drawing/2014/main" id="{18B561D1-33B2-59F9-BF97-2822631C32C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339293" y="2377013"/>
                          <a:ext cx="3327846" cy="2647398"/>
                          <a:chOff x="1756588" y="2417591"/>
                          <a:chExt cx="3327846" cy="2647398"/>
                        </a:xfrm>
                      </p:grpSpPr>
                      <p:grpSp>
                        <p:nvGrpSpPr>
                          <p:cNvPr id="163" name="Group 162">
                            <a:extLst>
                              <a:ext uri="{FF2B5EF4-FFF2-40B4-BE49-F238E27FC236}">
                                <a16:creationId xmlns:a16="http://schemas.microsoft.com/office/drawing/2014/main" id="{CC22A73C-7623-EB27-0AC1-005DF3D7869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756588" y="2417591"/>
                            <a:ext cx="2740623" cy="2647398"/>
                            <a:chOff x="2449112" y="1886432"/>
                            <a:chExt cx="2740623" cy="2647398"/>
                          </a:xfrm>
                        </p:grpSpPr>
                        <p:sp>
                          <p:nvSpPr>
                            <p:cNvPr id="165" name="Oval 164">
                              <a:extLst>
                                <a:ext uri="{FF2B5EF4-FFF2-40B4-BE49-F238E27FC236}">
                                  <a16:creationId xmlns:a16="http://schemas.microsoft.com/office/drawing/2014/main" id="{33BF7A6B-EE95-409B-AFE3-6A97EB84991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2843846"/>
                              <a:ext cx="420624" cy="420624"/>
                            </a:xfrm>
                            <a:prstGeom prst="ellipse">
                              <a:avLst/>
                            </a:prstGeom>
                          </p:spPr>
                          <p:style>
                            <a:lnRef idx="2">
                              <a:schemeClr val="accent3">
                                <a:shade val="15000"/>
                              </a:schemeClr>
                            </a:lnRef>
                            <a:fillRef idx="1">
                              <a:schemeClr val="accent3"/>
                            </a:fillRef>
                            <a:effectRef idx="0">
                              <a:schemeClr val="accent3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66" name="Oval 165">
                              <a:extLst>
                                <a:ext uri="{FF2B5EF4-FFF2-40B4-BE49-F238E27FC236}">
                                  <a16:creationId xmlns:a16="http://schemas.microsoft.com/office/drawing/2014/main" id="{95B4B424-76E7-08B1-21B9-12A145A66BA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2209166"/>
                              <a:ext cx="420624" cy="420624"/>
                            </a:xfrm>
                            <a:prstGeom prst="ellipse">
                              <a:avLst/>
                            </a:prstGeom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67" name="Oval 166">
                              <a:extLst>
                                <a:ext uri="{FF2B5EF4-FFF2-40B4-BE49-F238E27FC236}">
                                  <a16:creationId xmlns:a16="http://schemas.microsoft.com/office/drawing/2014/main" id="{3CB04823-AC69-5C82-D469-BD1F0E188DC5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3478526"/>
                              <a:ext cx="420624" cy="420624"/>
                            </a:xfrm>
                            <a:prstGeom prst="ellipse">
                              <a:avLst/>
                            </a:prstGeom>
                          </p:spPr>
                          <p:style>
                            <a:lnRef idx="2">
                              <a:schemeClr val="accent4">
                                <a:shade val="15000"/>
                              </a:schemeClr>
                            </a:lnRef>
                            <a:fillRef idx="1">
                              <a:schemeClr val="accent4"/>
                            </a:fillRef>
                            <a:effectRef idx="0">
                              <a:schemeClr val="accent4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68" name="Oval 167">
                              <a:extLst>
                                <a:ext uri="{FF2B5EF4-FFF2-40B4-BE49-F238E27FC236}">
                                  <a16:creationId xmlns:a16="http://schemas.microsoft.com/office/drawing/2014/main" id="{0E2EFDE6-FFDB-D141-6444-4245A560AD5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029112" y="411320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1">
                                <a:alpha val="54125"/>
                              </a:schemeClr>
                            </a:solidFill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170" name="Group 169">
                              <a:extLst>
                                <a:ext uri="{FF2B5EF4-FFF2-40B4-BE49-F238E27FC236}">
                                  <a16:creationId xmlns:a16="http://schemas.microsoft.com/office/drawing/2014/main" id="{E2A727E8-6873-E416-3D77-206A02EE1B31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3609112" y="1891901"/>
                              <a:ext cx="420624" cy="2324664"/>
                              <a:chOff x="3609112" y="2214635"/>
                              <a:chExt cx="420624" cy="2324664"/>
                            </a:xfrm>
                          </p:grpSpPr>
                          <p:sp>
                            <p:nvSpPr>
                              <p:cNvPr id="188" name="Oval 187">
                                <a:extLst>
                                  <a:ext uri="{FF2B5EF4-FFF2-40B4-BE49-F238E27FC236}">
                                    <a16:creationId xmlns:a16="http://schemas.microsoft.com/office/drawing/2014/main" id="{6DB671D3-88EB-E3A0-682A-6C9FF613E6D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284931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89" name="Oval 188">
                                <a:extLst>
                                  <a:ext uri="{FF2B5EF4-FFF2-40B4-BE49-F238E27FC236}">
                                    <a16:creationId xmlns:a16="http://schemas.microsoft.com/office/drawing/2014/main" id="{5C66B31F-D6E8-B09B-D738-0396B9AE20B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221463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90" name="Oval 189">
                                <a:extLst>
                                  <a:ext uri="{FF2B5EF4-FFF2-40B4-BE49-F238E27FC236}">
                                    <a16:creationId xmlns:a16="http://schemas.microsoft.com/office/drawing/2014/main" id="{62E7C1A5-5BF3-B8BC-2EE0-D7495F4D6BB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348399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 dirty="0"/>
                              </a:p>
                            </p:txBody>
                          </p:sp>
                          <p:sp>
                            <p:nvSpPr>
                              <p:cNvPr id="191" name="Oval 190">
                                <a:extLst>
                                  <a:ext uri="{FF2B5EF4-FFF2-40B4-BE49-F238E27FC236}">
                                    <a16:creationId xmlns:a16="http://schemas.microsoft.com/office/drawing/2014/main" id="{718F1E0E-ACB2-CBE5-ECE6-3A61F954BE7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609112" y="4118675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r>
                                  <a:rPr lang="en-GB" dirty="0"/>
                                  <a:t>	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171" name="Group 170">
                              <a:extLst>
                                <a:ext uri="{FF2B5EF4-FFF2-40B4-BE49-F238E27FC236}">
                                  <a16:creationId xmlns:a16="http://schemas.microsoft.com/office/drawing/2014/main" id="{9718EEA5-72DA-0E34-1220-29C39AA1E5E6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2449112" y="1886432"/>
                              <a:ext cx="420624" cy="2324664"/>
                              <a:chOff x="2449112" y="2209166"/>
                              <a:chExt cx="420624" cy="2324664"/>
                            </a:xfrm>
                          </p:grpSpPr>
                          <p:sp>
                            <p:nvSpPr>
                              <p:cNvPr id="183" name="Oval 182">
                                <a:extLst>
                                  <a:ext uri="{FF2B5EF4-FFF2-40B4-BE49-F238E27FC236}">
                                    <a16:creationId xmlns:a16="http://schemas.microsoft.com/office/drawing/2014/main" id="{53B2C56A-70E9-F16D-89D7-3E10BD7F589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284384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84" name="Oval 183">
                                <a:extLst>
                                  <a:ext uri="{FF2B5EF4-FFF2-40B4-BE49-F238E27FC236}">
                                    <a16:creationId xmlns:a16="http://schemas.microsoft.com/office/drawing/2014/main" id="{5F77FF7E-2225-A158-9253-40E337704D1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220916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85" name="Oval 184">
                                <a:extLst>
                                  <a:ext uri="{FF2B5EF4-FFF2-40B4-BE49-F238E27FC236}">
                                    <a16:creationId xmlns:a16="http://schemas.microsoft.com/office/drawing/2014/main" id="{BE0DD12F-8DE1-0490-D517-9ED85858ADE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347852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86" name="Oval 185">
                                <a:extLst>
                                  <a:ext uri="{FF2B5EF4-FFF2-40B4-BE49-F238E27FC236}">
                                    <a16:creationId xmlns:a16="http://schemas.microsoft.com/office/drawing/2014/main" id="{5D8D6706-8E7B-47EB-665C-E01C45DC6C5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2449112" y="411320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175" name="Oval 174">
                              <a:extLst>
                                <a:ext uri="{FF2B5EF4-FFF2-40B4-BE49-F238E27FC236}">
                                  <a16:creationId xmlns:a16="http://schemas.microsoft.com/office/drawing/2014/main" id="{F7196CAD-609F-A120-E237-A70FA65AD94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189112" y="411320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1">
                                <a:alpha val="54125"/>
                              </a:schemeClr>
                            </a:solidFill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grpSp>
                          <p:nvGrpSpPr>
                            <p:cNvPr id="177" name="Group 176">
                              <a:extLst>
                                <a:ext uri="{FF2B5EF4-FFF2-40B4-BE49-F238E27FC236}">
                                  <a16:creationId xmlns:a16="http://schemas.microsoft.com/office/drawing/2014/main" id="{80733123-F16A-0806-594B-333B4F245927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4769111" y="1886432"/>
                              <a:ext cx="420624" cy="2324664"/>
                              <a:chOff x="4769111" y="2209166"/>
                              <a:chExt cx="420624" cy="2324664"/>
                            </a:xfrm>
                          </p:grpSpPr>
                          <p:sp>
                            <p:nvSpPr>
                              <p:cNvPr id="179" name="Oval 178">
                                <a:extLst>
                                  <a:ext uri="{FF2B5EF4-FFF2-40B4-BE49-F238E27FC236}">
                                    <a16:creationId xmlns:a16="http://schemas.microsoft.com/office/drawing/2014/main" id="{D97293A9-4932-6843-5FC9-39D2FCB8A30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769111" y="220916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181" name="Oval 180">
                                <a:extLst>
                                  <a:ext uri="{FF2B5EF4-FFF2-40B4-BE49-F238E27FC236}">
                                    <a16:creationId xmlns:a16="http://schemas.microsoft.com/office/drawing/2014/main" id="{69DFEEE8-1308-0EC3-4523-C597A8AA16F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769111" y="411320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1">
                                  <a:alpha val="54125"/>
                                </a:schemeClr>
                              </a:solidFill>
                            </p:spPr>
                            <p:style>
                              <a:lnRef idx="2">
                                <a:schemeClr val="accent1">
                                  <a:shade val="15000"/>
                                </a:schemeClr>
                              </a:lnRef>
                              <a:fillRef idx="1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</p:grpSp>
                      </p:grpSp>
                      <p:grpSp>
                        <p:nvGrpSpPr>
                          <p:cNvPr id="151" name="Group 150">
                            <a:extLst>
                              <a:ext uri="{FF2B5EF4-FFF2-40B4-BE49-F238E27FC236}">
                                <a16:creationId xmlns:a16="http://schemas.microsoft.com/office/drawing/2014/main" id="{DE1572D3-258D-53B0-A338-7373FE25214A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663810" y="2740325"/>
                            <a:ext cx="420624" cy="2324664"/>
                            <a:chOff x="4189112" y="2209166"/>
                            <a:chExt cx="420624" cy="2324664"/>
                          </a:xfrm>
                        </p:grpSpPr>
                        <p:sp>
                          <p:nvSpPr>
                            <p:cNvPr id="152" name="Oval 151">
                              <a:extLst>
                                <a:ext uri="{FF2B5EF4-FFF2-40B4-BE49-F238E27FC236}">
                                  <a16:creationId xmlns:a16="http://schemas.microsoft.com/office/drawing/2014/main" id="{C54D2495-6EFD-AE28-64F3-AE21B82569A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189112" y="284384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1">
                                <a:alpha val="54125"/>
                              </a:schemeClr>
                            </a:solidFill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53" name="Oval 152">
                              <a:extLst>
                                <a:ext uri="{FF2B5EF4-FFF2-40B4-BE49-F238E27FC236}">
                                  <a16:creationId xmlns:a16="http://schemas.microsoft.com/office/drawing/2014/main" id="{92CE5F2D-B469-4D82-E70C-2BD518E908A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189112" y="220916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1">
                                <a:alpha val="54125"/>
                              </a:schemeClr>
                            </a:solidFill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54" name="Oval 153">
                              <a:extLst>
                                <a:ext uri="{FF2B5EF4-FFF2-40B4-BE49-F238E27FC236}">
                                  <a16:creationId xmlns:a16="http://schemas.microsoft.com/office/drawing/2014/main" id="{FCA606B9-BF3F-15AF-FA0C-56C08DF0231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189112" y="347852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1">
                                <a:alpha val="54125"/>
                              </a:schemeClr>
                            </a:solidFill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  <p:sp>
                          <p:nvSpPr>
                            <p:cNvPr id="155" name="Oval 154">
                              <a:extLst>
                                <a:ext uri="{FF2B5EF4-FFF2-40B4-BE49-F238E27FC236}">
                                  <a16:creationId xmlns:a16="http://schemas.microsoft.com/office/drawing/2014/main" id="{C1329628-AC3F-D580-C3E0-7A54739ADF1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189112" y="4113206"/>
                              <a:ext cx="420624" cy="420624"/>
                            </a:xfrm>
                            <a:prstGeom prst="ellipse">
                              <a:avLst/>
                            </a:prstGeom>
                            <a:solidFill>
                              <a:schemeClr val="accent1">
                                <a:alpha val="54125"/>
                              </a:schemeClr>
                            </a:solidFill>
                          </p:spPr>
                          <p:style>
                            <a:lnRef idx="2">
                              <a:schemeClr val="accent1">
                                <a:shade val="15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/>
                            </a:p>
                          </p:txBody>
                        </p:sp>
                      </p:grpSp>
                    </p:grpSp>
                    <p:grpSp>
                      <p:nvGrpSpPr>
                        <p:cNvPr id="210" name="Group 209">
                          <a:extLst>
                            <a:ext uri="{FF2B5EF4-FFF2-40B4-BE49-F238E27FC236}">
                              <a16:creationId xmlns:a16="http://schemas.microsoft.com/office/drawing/2014/main" id="{BA655AD9-4CAD-C0C3-43B6-C2EC69CD2684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245366" y="2665946"/>
                          <a:ext cx="2916897" cy="1760687"/>
                          <a:chOff x="7245366" y="2665946"/>
                          <a:chExt cx="2916897" cy="1760687"/>
                        </a:xfrm>
                      </p:grpSpPr>
                      <p:sp>
                        <p:nvSpPr>
                          <p:cNvPr id="207" name="Freeform 206">
                            <a:extLst>
                              <a:ext uri="{FF2B5EF4-FFF2-40B4-BE49-F238E27FC236}">
                                <a16:creationId xmlns:a16="http://schemas.microsoft.com/office/drawing/2014/main" id="{B18B83DE-792F-4825-0F5C-BD9D12FCCC5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45366" y="3511943"/>
                            <a:ext cx="2916897" cy="914690"/>
                          </a:xfrm>
                          <a:custGeom>
                            <a:avLst/>
                            <a:gdLst>
                              <a:gd name="connsiteX0" fmla="*/ 0 w 2921225"/>
                              <a:gd name="connsiteY0" fmla="*/ 0 h 944748"/>
                              <a:gd name="connsiteX1" fmla="*/ 841571 w 2921225"/>
                              <a:gd name="connsiteY1" fmla="*/ 922492 h 944748"/>
                              <a:gd name="connsiteX2" fmla="*/ 1448474 w 2921225"/>
                              <a:gd name="connsiteY2" fmla="*/ 679731 h 944748"/>
                              <a:gd name="connsiteX3" fmla="*/ 2039193 w 2921225"/>
                              <a:gd name="connsiteY3" fmla="*/ 922492 h 944748"/>
                              <a:gd name="connsiteX4" fmla="*/ 2921225 w 2921225"/>
                              <a:gd name="connsiteY4" fmla="*/ 56645 h 944748"/>
                              <a:gd name="connsiteX0" fmla="*/ 6316 w 2927541"/>
                              <a:gd name="connsiteY0" fmla="*/ 0 h 944748"/>
                              <a:gd name="connsiteX1" fmla="*/ 847887 w 2927541"/>
                              <a:gd name="connsiteY1" fmla="*/ 922492 h 944748"/>
                              <a:gd name="connsiteX2" fmla="*/ 1454790 w 2927541"/>
                              <a:gd name="connsiteY2" fmla="*/ 679731 h 944748"/>
                              <a:gd name="connsiteX3" fmla="*/ 2045509 w 2927541"/>
                              <a:gd name="connsiteY3" fmla="*/ 922492 h 944748"/>
                              <a:gd name="connsiteX4" fmla="*/ 2927541 w 2927541"/>
                              <a:gd name="connsiteY4" fmla="*/ 56645 h 944748"/>
                              <a:gd name="connsiteX0" fmla="*/ 9178 w 2930403"/>
                              <a:gd name="connsiteY0" fmla="*/ 0 h 942248"/>
                              <a:gd name="connsiteX1" fmla="*/ 618884 w 2930403"/>
                              <a:gd name="connsiteY1" fmla="*/ 876772 h 942248"/>
                              <a:gd name="connsiteX2" fmla="*/ 1457652 w 2930403"/>
                              <a:gd name="connsiteY2" fmla="*/ 679731 h 942248"/>
                              <a:gd name="connsiteX3" fmla="*/ 2048371 w 2930403"/>
                              <a:gd name="connsiteY3" fmla="*/ 922492 h 942248"/>
                              <a:gd name="connsiteX4" fmla="*/ 2930403 w 2930403"/>
                              <a:gd name="connsiteY4" fmla="*/ 56645 h 942248"/>
                              <a:gd name="connsiteX0" fmla="*/ 9178 w 2930403"/>
                              <a:gd name="connsiteY0" fmla="*/ 0 h 942248"/>
                              <a:gd name="connsiteX1" fmla="*/ 618884 w 2930403"/>
                              <a:gd name="connsiteY1" fmla="*/ 876772 h 942248"/>
                              <a:gd name="connsiteX2" fmla="*/ 1457652 w 2930403"/>
                              <a:gd name="connsiteY2" fmla="*/ 679731 h 942248"/>
                              <a:gd name="connsiteX3" fmla="*/ 2048371 w 2930403"/>
                              <a:gd name="connsiteY3" fmla="*/ 922492 h 942248"/>
                              <a:gd name="connsiteX4" fmla="*/ 2930403 w 2930403"/>
                              <a:gd name="connsiteY4" fmla="*/ 56645 h 942248"/>
                              <a:gd name="connsiteX0" fmla="*/ 9178 w 2910809"/>
                              <a:gd name="connsiteY0" fmla="*/ 0 h 942248"/>
                              <a:gd name="connsiteX1" fmla="*/ 618884 w 2910809"/>
                              <a:gd name="connsiteY1" fmla="*/ 876772 h 942248"/>
                              <a:gd name="connsiteX2" fmla="*/ 1457652 w 2910809"/>
                              <a:gd name="connsiteY2" fmla="*/ 679731 h 942248"/>
                              <a:gd name="connsiteX3" fmla="*/ 2048371 w 2910809"/>
                              <a:gd name="connsiteY3" fmla="*/ 922492 h 942248"/>
                              <a:gd name="connsiteX4" fmla="*/ 2910809 w 2910809"/>
                              <a:gd name="connsiteY4" fmla="*/ 56645 h 942248"/>
                              <a:gd name="connsiteX0" fmla="*/ 94 w 2901725"/>
                              <a:gd name="connsiteY0" fmla="*/ 0 h 942248"/>
                              <a:gd name="connsiteX1" fmla="*/ 609800 w 2901725"/>
                              <a:gd name="connsiteY1" fmla="*/ 876772 h 942248"/>
                              <a:gd name="connsiteX2" fmla="*/ 1448568 w 2901725"/>
                              <a:gd name="connsiteY2" fmla="*/ 679731 h 942248"/>
                              <a:gd name="connsiteX3" fmla="*/ 2039287 w 2901725"/>
                              <a:gd name="connsiteY3" fmla="*/ 922492 h 942248"/>
                              <a:gd name="connsiteX4" fmla="*/ 2901725 w 2901725"/>
                              <a:gd name="connsiteY4" fmla="*/ 56645 h 942248"/>
                              <a:gd name="connsiteX0" fmla="*/ 91 w 2914785"/>
                              <a:gd name="connsiteY0" fmla="*/ 0 h 942248"/>
                              <a:gd name="connsiteX1" fmla="*/ 622860 w 2914785"/>
                              <a:gd name="connsiteY1" fmla="*/ 876772 h 942248"/>
                              <a:gd name="connsiteX2" fmla="*/ 1461628 w 2914785"/>
                              <a:gd name="connsiteY2" fmla="*/ 679731 h 942248"/>
                              <a:gd name="connsiteX3" fmla="*/ 2052347 w 2914785"/>
                              <a:gd name="connsiteY3" fmla="*/ 922492 h 942248"/>
                              <a:gd name="connsiteX4" fmla="*/ 2914785 w 2914785"/>
                              <a:gd name="connsiteY4" fmla="*/ 56645 h 942248"/>
                              <a:gd name="connsiteX0" fmla="*/ 133 w 2914827"/>
                              <a:gd name="connsiteY0" fmla="*/ 0 h 942248"/>
                              <a:gd name="connsiteX1" fmla="*/ 622902 w 2914827"/>
                              <a:gd name="connsiteY1" fmla="*/ 876772 h 942248"/>
                              <a:gd name="connsiteX2" fmla="*/ 1461670 w 2914827"/>
                              <a:gd name="connsiteY2" fmla="*/ 679731 h 942248"/>
                              <a:gd name="connsiteX3" fmla="*/ 2052389 w 2914827"/>
                              <a:gd name="connsiteY3" fmla="*/ 922492 h 942248"/>
                              <a:gd name="connsiteX4" fmla="*/ 2914827 w 2914827"/>
                              <a:gd name="connsiteY4" fmla="*/ 56645 h 942248"/>
                              <a:gd name="connsiteX0" fmla="*/ 133 w 2916387"/>
                              <a:gd name="connsiteY0" fmla="*/ 0 h 942248"/>
                              <a:gd name="connsiteX1" fmla="*/ 622902 w 2916387"/>
                              <a:gd name="connsiteY1" fmla="*/ 876772 h 942248"/>
                              <a:gd name="connsiteX2" fmla="*/ 1461670 w 2916387"/>
                              <a:gd name="connsiteY2" fmla="*/ 679731 h 942248"/>
                              <a:gd name="connsiteX3" fmla="*/ 2052389 w 2916387"/>
                              <a:gd name="connsiteY3" fmla="*/ 922492 h 942248"/>
                              <a:gd name="connsiteX4" fmla="*/ 2914827 w 2916387"/>
                              <a:gd name="connsiteY4" fmla="*/ 56645 h 942248"/>
                              <a:gd name="connsiteX0" fmla="*/ 133 w 2916561"/>
                              <a:gd name="connsiteY0" fmla="*/ 0 h 926604"/>
                              <a:gd name="connsiteX1" fmla="*/ 622902 w 2916561"/>
                              <a:gd name="connsiteY1" fmla="*/ 876772 h 926604"/>
                              <a:gd name="connsiteX2" fmla="*/ 1461670 w 2916561"/>
                              <a:gd name="connsiteY2" fmla="*/ 679731 h 926604"/>
                              <a:gd name="connsiteX3" fmla="*/ 2120969 w 2916561"/>
                              <a:gd name="connsiteY3" fmla="*/ 906164 h 926604"/>
                              <a:gd name="connsiteX4" fmla="*/ 2914827 w 2916561"/>
                              <a:gd name="connsiteY4" fmla="*/ 56645 h 926604"/>
                              <a:gd name="connsiteX0" fmla="*/ 133 w 2916990"/>
                              <a:gd name="connsiteY0" fmla="*/ 0 h 926604"/>
                              <a:gd name="connsiteX1" fmla="*/ 622902 w 2916990"/>
                              <a:gd name="connsiteY1" fmla="*/ 876772 h 926604"/>
                              <a:gd name="connsiteX2" fmla="*/ 1461670 w 2916990"/>
                              <a:gd name="connsiteY2" fmla="*/ 679731 h 926604"/>
                              <a:gd name="connsiteX3" fmla="*/ 2120969 w 2916990"/>
                              <a:gd name="connsiteY3" fmla="*/ 906164 h 926604"/>
                              <a:gd name="connsiteX4" fmla="*/ 2914827 w 2916990"/>
                              <a:gd name="connsiteY4" fmla="*/ 56645 h 926604"/>
                              <a:gd name="connsiteX0" fmla="*/ 92 w 2916949"/>
                              <a:gd name="connsiteY0" fmla="*/ 0 h 928843"/>
                              <a:gd name="connsiteX1" fmla="*/ 622861 w 2916949"/>
                              <a:gd name="connsiteY1" fmla="*/ 876772 h 928843"/>
                              <a:gd name="connsiteX2" fmla="*/ 1464895 w 2916949"/>
                              <a:gd name="connsiteY2" fmla="*/ 718919 h 928843"/>
                              <a:gd name="connsiteX3" fmla="*/ 2120928 w 2916949"/>
                              <a:gd name="connsiteY3" fmla="*/ 906164 h 928843"/>
                              <a:gd name="connsiteX4" fmla="*/ 2914786 w 2916949"/>
                              <a:gd name="connsiteY4" fmla="*/ 56645 h 928843"/>
                              <a:gd name="connsiteX0" fmla="*/ 92 w 2916949"/>
                              <a:gd name="connsiteY0" fmla="*/ 0 h 928843"/>
                              <a:gd name="connsiteX1" fmla="*/ 622861 w 2916949"/>
                              <a:gd name="connsiteY1" fmla="*/ 876772 h 928843"/>
                              <a:gd name="connsiteX2" fmla="*/ 1464895 w 2916949"/>
                              <a:gd name="connsiteY2" fmla="*/ 718919 h 928843"/>
                              <a:gd name="connsiteX3" fmla="*/ 2120928 w 2916949"/>
                              <a:gd name="connsiteY3" fmla="*/ 906164 h 928843"/>
                              <a:gd name="connsiteX4" fmla="*/ 2914786 w 2916949"/>
                              <a:gd name="connsiteY4" fmla="*/ 56645 h 928843"/>
                              <a:gd name="connsiteX0" fmla="*/ 92 w 2916949"/>
                              <a:gd name="connsiteY0" fmla="*/ 0 h 927122"/>
                              <a:gd name="connsiteX1" fmla="*/ 622861 w 2916949"/>
                              <a:gd name="connsiteY1" fmla="*/ 876772 h 927122"/>
                              <a:gd name="connsiteX2" fmla="*/ 1458363 w 2916949"/>
                              <a:gd name="connsiteY2" fmla="*/ 689527 h 927122"/>
                              <a:gd name="connsiteX3" fmla="*/ 2120928 w 2916949"/>
                              <a:gd name="connsiteY3" fmla="*/ 906164 h 927122"/>
                              <a:gd name="connsiteX4" fmla="*/ 2914786 w 2916949"/>
                              <a:gd name="connsiteY4" fmla="*/ 56645 h 927122"/>
                              <a:gd name="connsiteX0" fmla="*/ 92 w 2916949"/>
                              <a:gd name="connsiteY0" fmla="*/ 0 h 926791"/>
                              <a:gd name="connsiteX1" fmla="*/ 622861 w 2916949"/>
                              <a:gd name="connsiteY1" fmla="*/ 876772 h 926791"/>
                              <a:gd name="connsiteX2" fmla="*/ 1458363 w 2916949"/>
                              <a:gd name="connsiteY2" fmla="*/ 689527 h 926791"/>
                              <a:gd name="connsiteX3" fmla="*/ 2120928 w 2916949"/>
                              <a:gd name="connsiteY3" fmla="*/ 906164 h 926791"/>
                              <a:gd name="connsiteX4" fmla="*/ 2914786 w 2916949"/>
                              <a:gd name="connsiteY4" fmla="*/ 56645 h 926791"/>
                              <a:gd name="connsiteX0" fmla="*/ 92 w 2916949"/>
                              <a:gd name="connsiteY0" fmla="*/ 0 h 909530"/>
                              <a:gd name="connsiteX1" fmla="*/ 622861 w 2916949"/>
                              <a:gd name="connsiteY1" fmla="*/ 876772 h 909530"/>
                              <a:gd name="connsiteX2" fmla="*/ 1458363 w 2916949"/>
                              <a:gd name="connsiteY2" fmla="*/ 689527 h 909530"/>
                              <a:gd name="connsiteX3" fmla="*/ 2120928 w 2916949"/>
                              <a:gd name="connsiteY3" fmla="*/ 906164 h 909530"/>
                              <a:gd name="connsiteX4" fmla="*/ 2914786 w 2916949"/>
                              <a:gd name="connsiteY4" fmla="*/ 56645 h 909530"/>
                              <a:gd name="connsiteX0" fmla="*/ 92 w 2916949"/>
                              <a:gd name="connsiteY0" fmla="*/ 0 h 914993"/>
                              <a:gd name="connsiteX1" fmla="*/ 622861 w 2916949"/>
                              <a:gd name="connsiteY1" fmla="*/ 876772 h 914993"/>
                              <a:gd name="connsiteX2" fmla="*/ 1458363 w 2916949"/>
                              <a:gd name="connsiteY2" fmla="*/ 689527 h 914993"/>
                              <a:gd name="connsiteX3" fmla="*/ 2120928 w 2916949"/>
                              <a:gd name="connsiteY3" fmla="*/ 906164 h 914993"/>
                              <a:gd name="connsiteX4" fmla="*/ 2914786 w 2916949"/>
                              <a:gd name="connsiteY4" fmla="*/ 56645 h 914993"/>
                              <a:gd name="connsiteX0" fmla="*/ 92 w 2916967"/>
                              <a:gd name="connsiteY0" fmla="*/ 0 h 914217"/>
                              <a:gd name="connsiteX1" fmla="*/ 622861 w 2916967"/>
                              <a:gd name="connsiteY1" fmla="*/ 876772 h 914217"/>
                              <a:gd name="connsiteX2" fmla="*/ 1458363 w 2916967"/>
                              <a:gd name="connsiteY2" fmla="*/ 689527 h 914217"/>
                              <a:gd name="connsiteX3" fmla="*/ 2120928 w 2916967"/>
                              <a:gd name="connsiteY3" fmla="*/ 906164 h 914217"/>
                              <a:gd name="connsiteX4" fmla="*/ 2914786 w 2916967"/>
                              <a:gd name="connsiteY4" fmla="*/ 56645 h 914217"/>
                              <a:gd name="connsiteX0" fmla="*/ 112 w 2916987"/>
                              <a:gd name="connsiteY0" fmla="*/ 0 h 914217"/>
                              <a:gd name="connsiteX1" fmla="*/ 622881 w 2916987"/>
                              <a:gd name="connsiteY1" fmla="*/ 876772 h 914217"/>
                              <a:gd name="connsiteX2" fmla="*/ 1458383 w 2916987"/>
                              <a:gd name="connsiteY2" fmla="*/ 689527 h 914217"/>
                              <a:gd name="connsiteX3" fmla="*/ 2120948 w 2916987"/>
                              <a:gd name="connsiteY3" fmla="*/ 906164 h 914217"/>
                              <a:gd name="connsiteX4" fmla="*/ 2914806 w 2916987"/>
                              <a:gd name="connsiteY4" fmla="*/ 56645 h 914217"/>
                              <a:gd name="connsiteX0" fmla="*/ 92 w 2916506"/>
                              <a:gd name="connsiteY0" fmla="*/ 0 h 932239"/>
                              <a:gd name="connsiteX1" fmla="*/ 622861 w 2916506"/>
                              <a:gd name="connsiteY1" fmla="*/ 876772 h 932239"/>
                              <a:gd name="connsiteX2" fmla="*/ 1471426 w 2916506"/>
                              <a:gd name="connsiteY2" fmla="*/ 731981 h 932239"/>
                              <a:gd name="connsiteX3" fmla="*/ 2120928 w 2916506"/>
                              <a:gd name="connsiteY3" fmla="*/ 906164 h 932239"/>
                              <a:gd name="connsiteX4" fmla="*/ 2914786 w 2916506"/>
                              <a:gd name="connsiteY4" fmla="*/ 56645 h 932239"/>
                              <a:gd name="connsiteX0" fmla="*/ 92 w 2916506"/>
                              <a:gd name="connsiteY0" fmla="*/ 0 h 932460"/>
                              <a:gd name="connsiteX1" fmla="*/ 622861 w 2916506"/>
                              <a:gd name="connsiteY1" fmla="*/ 876772 h 932460"/>
                              <a:gd name="connsiteX2" fmla="*/ 1471426 w 2916506"/>
                              <a:gd name="connsiteY2" fmla="*/ 731981 h 932460"/>
                              <a:gd name="connsiteX3" fmla="*/ 2120928 w 2916506"/>
                              <a:gd name="connsiteY3" fmla="*/ 906164 h 932460"/>
                              <a:gd name="connsiteX4" fmla="*/ 2914786 w 2916506"/>
                              <a:gd name="connsiteY4" fmla="*/ 56645 h 932460"/>
                              <a:gd name="connsiteX0" fmla="*/ 92 w 2916862"/>
                              <a:gd name="connsiteY0" fmla="*/ 0 h 911817"/>
                              <a:gd name="connsiteX1" fmla="*/ 622861 w 2916862"/>
                              <a:gd name="connsiteY1" fmla="*/ 876772 h 911817"/>
                              <a:gd name="connsiteX2" fmla="*/ 1471426 w 2916862"/>
                              <a:gd name="connsiteY2" fmla="*/ 731981 h 911817"/>
                              <a:gd name="connsiteX3" fmla="*/ 2120928 w 2916862"/>
                              <a:gd name="connsiteY3" fmla="*/ 906164 h 911817"/>
                              <a:gd name="connsiteX4" fmla="*/ 2914786 w 2916862"/>
                              <a:gd name="connsiteY4" fmla="*/ 56645 h 911817"/>
                              <a:gd name="connsiteX0" fmla="*/ 113 w 2916883"/>
                              <a:gd name="connsiteY0" fmla="*/ 0 h 911817"/>
                              <a:gd name="connsiteX1" fmla="*/ 622882 w 2916883"/>
                              <a:gd name="connsiteY1" fmla="*/ 876772 h 911817"/>
                              <a:gd name="connsiteX2" fmla="*/ 1471447 w 2916883"/>
                              <a:gd name="connsiteY2" fmla="*/ 731981 h 911817"/>
                              <a:gd name="connsiteX3" fmla="*/ 2120949 w 2916883"/>
                              <a:gd name="connsiteY3" fmla="*/ 906164 h 911817"/>
                              <a:gd name="connsiteX4" fmla="*/ 2914807 w 2916883"/>
                              <a:gd name="connsiteY4" fmla="*/ 56645 h 911817"/>
                              <a:gd name="connsiteX0" fmla="*/ 127 w 2916897"/>
                              <a:gd name="connsiteY0" fmla="*/ 0 h 914690"/>
                              <a:gd name="connsiteX1" fmla="*/ 622896 w 2916897"/>
                              <a:gd name="connsiteY1" fmla="*/ 876772 h 914690"/>
                              <a:gd name="connsiteX2" fmla="*/ 1471461 w 2916897"/>
                              <a:gd name="connsiteY2" fmla="*/ 731981 h 914690"/>
                              <a:gd name="connsiteX3" fmla="*/ 2120963 w 2916897"/>
                              <a:gd name="connsiteY3" fmla="*/ 906164 h 914690"/>
                              <a:gd name="connsiteX4" fmla="*/ 2914821 w 2916897"/>
                              <a:gd name="connsiteY4" fmla="*/ 56645 h 91469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2916897" h="914690">
                                <a:moveTo>
                                  <a:pt x="127" y="0"/>
                                </a:moveTo>
                                <a:cubicBezTo>
                                  <a:pt x="-6772" y="433993"/>
                                  <a:pt x="266639" y="738447"/>
                                  <a:pt x="622896" y="876772"/>
                                </a:cubicBezTo>
                                <a:cubicBezTo>
                                  <a:pt x="979153" y="1015097"/>
                                  <a:pt x="1372006" y="730347"/>
                                  <a:pt x="1471461" y="731981"/>
                                </a:cubicBezTo>
                                <a:cubicBezTo>
                                  <a:pt x="1570916" y="733615"/>
                                  <a:pt x="1858864" y="949083"/>
                                  <a:pt x="2120963" y="906164"/>
                                </a:cubicBezTo>
                                <a:cubicBezTo>
                                  <a:pt x="2469291" y="849125"/>
                                  <a:pt x="2952498" y="548678"/>
                                  <a:pt x="2914821" y="56645"/>
                                </a:cubicBezTo>
                              </a:path>
                            </a:pathLst>
                          </a:custGeom>
                          <a:noFill/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  <p:sp>
                        <p:nvSpPr>
                          <p:cNvPr id="209" name="Freeform 208">
                            <a:extLst>
                              <a:ext uri="{FF2B5EF4-FFF2-40B4-BE49-F238E27FC236}">
                                <a16:creationId xmlns:a16="http://schemas.microsoft.com/office/drawing/2014/main" id="{083E9A59-AFEE-C622-AB15-BBA7003444F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10800000">
                            <a:off x="7245366" y="2665946"/>
                            <a:ext cx="2916897" cy="914690"/>
                          </a:xfrm>
                          <a:custGeom>
                            <a:avLst/>
                            <a:gdLst>
                              <a:gd name="connsiteX0" fmla="*/ 0 w 2921225"/>
                              <a:gd name="connsiteY0" fmla="*/ 0 h 944748"/>
                              <a:gd name="connsiteX1" fmla="*/ 841571 w 2921225"/>
                              <a:gd name="connsiteY1" fmla="*/ 922492 h 944748"/>
                              <a:gd name="connsiteX2" fmla="*/ 1448474 w 2921225"/>
                              <a:gd name="connsiteY2" fmla="*/ 679731 h 944748"/>
                              <a:gd name="connsiteX3" fmla="*/ 2039193 w 2921225"/>
                              <a:gd name="connsiteY3" fmla="*/ 922492 h 944748"/>
                              <a:gd name="connsiteX4" fmla="*/ 2921225 w 2921225"/>
                              <a:gd name="connsiteY4" fmla="*/ 56645 h 944748"/>
                              <a:gd name="connsiteX0" fmla="*/ 6316 w 2927541"/>
                              <a:gd name="connsiteY0" fmla="*/ 0 h 944748"/>
                              <a:gd name="connsiteX1" fmla="*/ 847887 w 2927541"/>
                              <a:gd name="connsiteY1" fmla="*/ 922492 h 944748"/>
                              <a:gd name="connsiteX2" fmla="*/ 1454790 w 2927541"/>
                              <a:gd name="connsiteY2" fmla="*/ 679731 h 944748"/>
                              <a:gd name="connsiteX3" fmla="*/ 2045509 w 2927541"/>
                              <a:gd name="connsiteY3" fmla="*/ 922492 h 944748"/>
                              <a:gd name="connsiteX4" fmla="*/ 2927541 w 2927541"/>
                              <a:gd name="connsiteY4" fmla="*/ 56645 h 944748"/>
                              <a:gd name="connsiteX0" fmla="*/ 9178 w 2930403"/>
                              <a:gd name="connsiteY0" fmla="*/ 0 h 942248"/>
                              <a:gd name="connsiteX1" fmla="*/ 618884 w 2930403"/>
                              <a:gd name="connsiteY1" fmla="*/ 876772 h 942248"/>
                              <a:gd name="connsiteX2" fmla="*/ 1457652 w 2930403"/>
                              <a:gd name="connsiteY2" fmla="*/ 679731 h 942248"/>
                              <a:gd name="connsiteX3" fmla="*/ 2048371 w 2930403"/>
                              <a:gd name="connsiteY3" fmla="*/ 922492 h 942248"/>
                              <a:gd name="connsiteX4" fmla="*/ 2930403 w 2930403"/>
                              <a:gd name="connsiteY4" fmla="*/ 56645 h 942248"/>
                              <a:gd name="connsiteX0" fmla="*/ 9178 w 2930403"/>
                              <a:gd name="connsiteY0" fmla="*/ 0 h 942248"/>
                              <a:gd name="connsiteX1" fmla="*/ 618884 w 2930403"/>
                              <a:gd name="connsiteY1" fmla="*/ 876772 h 942248"/>
                              <a:gd name="connsiteX2" fmla="*/ 1457652 w 2930403"/>
                              <a:gd name="connsiteY2" fmla="*/ 679731 h 942248"/>
                              <a:gd name="connsiteX3" fmla="*/ 2048371 w 2930403"/>
                              <a:gd name="connsiteY3" fmla="*/ 922492 h 942248"/>
                              <a:gd name="connsiteX4" fmla="*/ 2930403 w 2930403"/>
                              <a:gd name="connsiteY4" fmla="*/ 56645 h 942248"/>
                              <a:gd name="connsiteX0" fmla="*/ 9178 w 2910809"/>
                              <a:gd name="connsiteY0" fmla="*/ 0 h 942248"/>
                              <a:gd name="connsiteX1" fmla="*/ 618884 w 2910809"/>
                              <a:gd name="connsiteY1" fmla="*/ 876772 h 942248"/>
                              <a:gd name="connsiteX2" fmla="*/ 1457652 w 2910809"/>
                              <a:gd name="connsiteY2" fmla="*/ 679731 h 942248"/>
                              <a:gd name="connsiteX3" fmla="*/ 2048371 w 2910809"/>
                              <a:gd name="connsiteY3" fmla="*/ 922492 h 942248"/>
                              <a:gd name="connsiteX4" fmla="*/ 2910809 w 2910809"/>
                              <a:gd name="connsiteY4" fmla="*/ 56645 h 942248"/>
                              <a:gd name="connsiteX0" fmla="*/ 94 w 2901725"/>
                              <a:gd name="connsiteY0" fmla="*/ 0 h 942248"/>
                              <a:gd name="connsiteX1" fmla="*/ 609800 w 2901725"/>
                              <a:gd name="connsiteY1" fmla="*/ 876772 h 942248"/>
                              <a:gd name="connsiteX2" fmla="*/ 1448568 w 2901725"/>
                              <a:gd name="connsiteY2" fmla="*/ 679731 h 942248"/>
                              <a:gd name="connsiteX3" fmla="*/ 2039287 w 2901725"/>
                              <a:gd name="connsiteY3" fmla="*/ 922492 h 942248"/>
                              <a:gd name="connsiteX4" fmla="*/ 2901725 w 2901725"/>
                              <a:gd name="connsiteY4" fmla="*/ 56645 h 942248"/>
                              <a:gd name="connsiteX0" fmla="*/ 91 w 2914785"/>
                              <a:gd name="connsiteY0" fmla="*/ 0 h 942248"/>
                              <a:gd name="connsiteX1" fmla="*/ 622860 w 2914785"/>
                              <a:gd name="connsiteY1" fmla="*/ 876772 h 942248"/>
                              <a:gd name="connsiteX2" fmla="*/ 1461628 w 2914785"/>
                              <a:gd name="connsiteY2" fmla="*/ 679731 h 942248"/>
                              <a:gd name="connsiteX3" fmla="*/ 2052347 w 2914785"/>
                              <a:gd name="connsiteY3" fmla="*/ 922492 h 942248"/>
                              <a:gd name="connsiteX4" fmla="*/ 2914785 w 2914785"/>
                              <a:gd name="connsiteY4" fmla="*/ 56645 h 942248"/>
                              <a:gd name="connsiteX0" fmla="*/ 133 w 2914827"/>
                              <a:gd name="connsiteY0" fmla="*/ 0 h 942248"/>
                              <a:gd name="connsiteX1" fmla="*/ 622902 w 2914827"/>
                              <a:gd name="connsiteY1" fmla="*/ 876772 h 942248"/>
                              <a:gd name="connsiteX2" fmla="*/ 1461670 w 2914827"/>
                              <a:gd name="connsiteY2" fmla="*/ 679731 h 942248"/>
                              <a:gd name="connsiteX3" fmla="*/ 2052389 w 2914827"/>
                              <a:gd name="connsiteY3" fmla="*/ 922492 h 942248"/>
                              <a:gd name="connsiteX4" fmla="*/ 2914827 w 2914827"/>
                              <a:gd name="connsiteY4" fmla="*/ 56645 h 942248"/>
                              <a:gd name="connsiteX0" fmla="*/ 133 w 2916387"/>
                              <a:gd name="connsiteY0" fmla="*/ 0 h 942248"/>
                              <a:gd name="connsiteX1" fmla="*/ 622902 w 2916387"/>
                              <a:gd name="connsiteY1" fmla="*/ 876772 h 942248"/>
                              <a:gd name="connsiteX2" fmla="*/ 1461670 w 2916387"/>
                              <a:gd name="connsiteY2" fmla="*/ 679731 h 942248"/>
                              <a:gd name="connsiteX3" fmla="*/ 2052389 w 2916387"/>
                              <a:gd name="connsiteY3" fmla="*/ 922492 h 942248"/>
                              <a:gd name="connsiteX4" fmla="*/ 2914827 w 2916387"/>
                              <a:gd name="connsiteY4" fmla="*/ 56645 h 942248"/>
                              <a:gd name="connsiteX0" fmla="*/ 133 w 2916561"/>
                              <a:gd name="connsiteY0" fmla="*/ 0 h 926604"/>
                              <a:gd name="connsiteX1" fmla="*/ 622902 w 2916561"/>
                              <a:gd name="connsiteY1" fmla="*/ 876772 h 926604"/>
                              <a:gd name="connsiteX2" fmla="*/ 1461670 w 2916561"/>
                              <a:gd name="connsiteY2" fmla="*/ 679731 h 926604"/>
                              <a:gd name="connsiteX3" fmla="*/ 2120969 w 2916561"/>
                              <a:gd name="connsiteY3" fmla="*/ 906164 h 926604"/>
                              <a:gd name="connsiteX4" fmla="*/ 2914827 w 2916561"/>
                              <a:gd name="connsiteY4" fmla="*/ 56645 h 926604"/>
                              <a:gd name="connsiteX0" fmla="*/ 133 w 2916990"/>
                              <a:gd name="connsiteY0" fmla="*/ 0 h 926604"/>
                              <a:gd name="connsiteX1" fmla="*/ 622902 w 2916990"/>
                              <a:gd name="connsiteY1" fmla="*/ 876772 h 926604"/>
                              <a:gd name="connsiteX2" fmla="*/ 1461670 w 2916990"/>
                              <a:gd name="connsiteY2" fmla="*/ 679731 h 926604"/>
                              <a:gd name="connsiteX3" fmla="*/ 2120969 w 2916990"/>
                              <a:gd name="connsiteY3" fmla="*/ 906164 h 926604"/>
                              <a:gd name="connsiteX4" fmla="*/ 2914827 w 2916990"/>
                              <a:gd name="connsiteY4" fmla="*/ 56645 h 926604"/>
                              <a:gd name="connsiteX0" fmla="*/ 92 w 2916949"/>
                              <a:gd name="connsiteY0" fmla="*/ 0 h 928843"/>
                              <a:gd name="connsiteX1" fmla="*/ 622861 w 2916949"/>
                              <a:gd name="connsiteY1" fmla="*/ 876772 h 928843"/>
                              <a:gd name="connsiteX2" fmla="*/ 1464895 w 2916949"/>
                              <a:gd name="connsiteY2" fmla="*/ 718919 h 928843"/>
                              <a:gd name="connsiteX3" fmla="*/ 2120928 w 2916949"/>
                              <a:gd name="connsiteY3" fmla="*/ 906164 h 928843"/>
                              <a:gd name="connsiteX4" fmla="*/ 2914786 w 2916949"/>
                              <a:gd name="connsiteY4" fmla="*/ 56645 h 928843"/>
                              <a:gd name="connsiteX0" fmla="*/ 92 w 2916949"/>
                              <a:gd name="connsiteY0" fmla="*/ 0 h 928843"/>
                              <a:gd name="connsiteX1" fmla="*/ 622861 w 2916949"/>
                              <a:gd name="connsiteY1" fmla="*/ 876772 h 928843"/>
                              <a:gd name="connsiteX2" fmla="*/ 1464895 w 2916949"/>
                              <a:gd name="connsiteY2" fmla="*/ 718919 h 928843"/>
                              <a:gd name="connsiteX3" fmla="*/ 2120928 w 2916949"/>
                              <a:gd name="connsiteY3" fmla="*/ 906164 h 928843"/>
                              <a:gd name="connsiteX4" fmla="*/ 2914786 w 2916949"/>
                              <a:gd name="connsiteY4" fmla="*/ 56645 h 928843"/>
                              <a:gd name="connsiteX0" fmla="*/ 92 w 2916949"/>
                              <a:gd name="connsiteY0" fmla="*/ 0 h 927122"/>
                              <a:gd name="connsiteX1" fmla="*/ 622861 w 2916949"/>
                              <a:gd name="connsiteY1" fmla="*/ 876772 h 927122"/>
                              <a:gd name="connsiteX2" fmla="*/ 1458363 w 2916949"/>
                              <a:gd name="connsiteY2" fmla="*/ 689527 h 927122"/>
                              <a:gd name="connsiteX3" fmla="*/ 2120928 w 2916949"/>
                              <a:gd name="connsiteY3" fmla="*/ 906164 h 927122"/>
                              <a:gd name="connsiteX4" fmla="*/ 2914786 w 2916949"/>
                              <a:gd name="connsiteY4" fmla="*/ 56645 h 927122"/>
                              <a:gd name="connsiteX0" fmla="*/ 92 w 2916949"/>
                              <a:gd name="connsiteY0" fmla="*/ 0 h 926791"/>
                              <a:gd name="connsiteX1" fmla="*/ 622861 w 2916949"/>
                              <a:gd name="connsiteY1" fmla="*/ 876772 h 926791"/>
                              <a:gd name="connsiteX2" fmla="*/ 1458363 w 2916949"/>
                              <a:gd name="connsiteY2" fmla="*/ 689527 h 926791"/>
                              <a:gd name="connsiteX3" fmla="*/ 2120928 w 2916949"/>
                              <a:gd name="connsiteY3" fmla="*/ 906164 h 926791"/>
                              <a:gd name="connsiteX4" fmla="*/ 2914786 w 2916949"/>
                              <a:gd name="connsiteY4" fmla="*/ 56645 h 926791"/>
                              <a:gd name="connsiteX0" fmla="*/ 92 w 2916949"/>
                              <a:gd name="connsiteY0" fmla="*/ 0 h 909530"/>
                              <a:gd name="connsiteX1" fmla="*/ 622861 w 2916949"/>
                              <a:gd name="connsiteY1" fmla="*/ 876772 h 909530"/>
                              <a:gd name="connsiteX2" fmla="*/ 1458363 w 2916949"/>
                              <a:gd name="connsiteY2" fmla="*/ 689527 h 909530"/>
                              <a:gd name="connsiteX3" fmla="*/ 2120928 w 2916949"/>
                              <a:gd name="connsiteY3" fmla="*/ 906164 h 909530"/>
                              <a:gd name="connsiteX4" fmla="*/ 2914786 w 2916949"/>
                              <a:gd name="connsiteY4" fmla="*/ 56645 h 909530"/>
                              <a:gd name="connsiteX0" fmla="*/ 92 w 2916949"/>
                              <a:gd name="connsiteY0" fmla="*/ 0 h 914993"/>
                              <a:gd name="connsiteX1" fmla="*/ 622861 w 2916949"/>
                              <a:gd name="connsiteY1" fmla="*/ 876772 h 914993"/>
                              <a:gd name="connsiteX2" fmla="*/ 1458363 w 2916949"/>
                              <a:gd name="connsiteY2" fmla="*/ 689527 h 914993"/>
                              <a:gd name="connsiteX3" fmla="*/ 2120928 w 2916949"/>
                              <a:gd name="connsiteY3" fmla="*/ 906164 h 914993"/>
                              <a:gd name="connsiteX4" fmla="*/ 2914786 w 2916949"/>
                              <a:gd name="connsiteY4" fmla="*/ 56645 h 914993"/>
                              <a:gd name="connsiteX0" fmla="*/ 92 w 2916967"/>
                              <a:gd name="connsiteY0" fmla="*/ 0 h 914217"/>
                              <a:gd name="connsiteX1" fmla="*/ 622861 w 2916967"/>
                              <a:gd name="connsiteY1" fmla="*/ 876772 h 914217"/>
                              <a:gd name="connsiteX2" fmla="*/ 1458363 w 2916967"/>
                              <a:gd name="connsiteY2" fmla="*/ 689527 h 914217"/>
                              <a:gd name="connsiteX3" fmla="*/ 2120928 w 2916967"/>
                              <a:gd name="connsiteY3" fmla="*/ 906164 h 914217"/>
                              <a:gd name="connsiteX4" fmla="*/ 2914786 w 2916967"/>
                              <a:gd name="connsiteY4" fmla="*/ 56645 h 914217"/>
                              <a:gd name="connsiteX0" fmla="*/ 112 w 2916987"/>
                              <a:gd name="connsiteY0" fmla="*/ 0 h 914217"/>
                              <a:gd name="connsiteX1" fmla="*/ 622881 w 2916987"/>
                              <a:gd name="connsiteY1" fmla="*/ 876772 h 914217"/>
                              <a:gd name="connsiteX2" fmla="*/ 1458383 w 2916987"/>
                              <a:gd name="connsiteY2" fmla="*/ 689527 h 914217"/>
                              <a:gd name="connsiteX3" fmla="*/ 2120948 w 2916987"/>
                              <a:gd name="connsiteY3" fmla="*/ 906164 h 914217"/>
                              <a:gd name="connsiteX4" fmla="*/ 2914806 w 2916987"/>
                              <a:gd name="connsiteY4" fmla="*/ 56645 h 914217"/>
                              <a:gd name="connsiteX0" fmla="*/ 92 w 2916506"/>
                              <a:gd name="connsiteY0" fmla="*/ 0 h 932239"/>
                              <a:gd name="connsiteX1" fmla="*/ 622861 w 2916506"/>
                              <a:gd name="connsiteY1" fmla="*/ 876772 h 932239"/>
                              <a:gd name="connsiteX2" fmla="*/ 1471426 w 2916506"/>
                              <a:gd name="connsiteY2" fmla="*/ 731981 h 932239"/>
                              <a:gd name="connsiteX3" fmla="*/ 2120928 w 2916506"/>
                              <a:gd name="connsiteY3" fmla="*/ 906164 h 932239"/>
                              <a:gd name="connsiteX4" fmla="*/ 2914786 w 2916506"/>
                              <a:gd name="connsiteY4" fmla="*/ 56645 h 932239"/>
                              <a:gd name="connsiteX0" fmla="*/ 92 w 2916506"/>
                              <a:gd name="connsiteY0" fmla="*/ 0 h 932460"/>
                              <a:gd name="connsiteX1" fmla="*/ 622861 w 2916506"/>
                              <a:gd name="connsiteY1" fmla="*/ 876772 h 932460"/>
                              <a:gd name="connsiteX2" fmla="*/ 1471426 w 2916506"/>
                              <a:gd name="connsiteY2" fmla="*/ 731981 h 932460"/>
                              <a:gd name="connsiteX3" fmla="*/ 2120928 w 2916506"/>
                              <a:gd name="connsiteY3" fmla="*/ 906164 h 932460"/>
                              <a:gd name="connsiteX4" fmla="*/ 2914786 w 2916506"/>
                              <a:gd name="connsiteY4" fmla="*/ 56645 h 932460"/>
                              <a:gd name="connsiteX0" fmla="*/ 92 w 2916862"/>
                              <a:gd name="connsiteY0" fmla="*/ 0 h 911817"/>
                              <a:gd name="connsiteX1" fmla="*/ 622861 w 2916862"/>
                              <a:gd name="connsiteY1" fmla="*/ 876772 h 911817"/>
                              <a:gd name="connsiteX2" fmla="*/ 1471426 w 2916862"/>
                              <a:gd name="connsiteY2" fmla="*/ 731981 h 911817"/>
                              <a:gd name="connsiteX3" fmla="*/ 2120928 w 2916862"/>
                              <a:gd name="connsiteY3" fmla="*/ 906164 h 911817"/>
                              <a:gd name="connsiteX4" fmla="*/ 2914786 w 2916862"/>
                              <a:gd name="connsiteY4" fmla="*/ 56645 h 911817"/>
                              <a:gd name="connsiteX0" fmla="*/ 113 w 2916883"/>
                              <a:gd name="connsiteY0" fmla="*/ 0 h 911817"/>
                              <a:gd name="connsiteX1" fmla="*/ 622882 w 2916883"/>
                              <a:gd name="connsiteY1" fmla="*/ 876772 h 911817"/>
                              <a:gd name="connsiteX2" fmla="*/ 1471447 w 2916883"/>
                              <a:gd name="connsiteY2" fmla="*/ 731981 h 911817"/>
                              <a:gd name="connsiteX3" fmla="*/ 2120949 w 2916883"/>
                              <a:gd name="connsiteY3" fmla="*/ 906164 h 911817"/>
                              <a:gd name="connsiteX4" fmla="*/ 2914807 w 2916883"/>
                              <a:gd name="connsiteY4" fmla="*/ 56645 h 911817"/>
                              <a:gd name="connsiteX0" fmla="*/ 127 w 2916897"/>
                              <a:gd name="connsiteY0" fmla="*/ 0 h 914690"/>
                              <a:gd name="connsiteX1" fmla="*/ 622896 w 2916897"/>
                              <a:gd name="connsiteY1" fmla="*/ 876772 h 914690"/>
                              <a:gd name="connsiteX2" fmla="*/ 1471461 w 2916897"/>
                              <a:gd name="connsiteY2" fmla="*/ 731981 h 914690"/>
                              <a:gd name="connsiteX3" fmla="*/ 2120963 w 2916897"/>
                              <a:gd name="connsiteY3" fmla="*/ 906164 h 914690"/>
                              <a:gd name="connsiteX4" fmla="*/ 2914821 w 2916897"/>
                              <a:gd name="connsiteY4" fmla="*/ 56645 h 914690"/>
                            </a:gdLst>
                            <a:ahLst/>
                            <a:cxnLst>
                              <a:cxn ang="0">
                                <a:pos x="connsiteX0" y="connsiteY0"/>
                              </a:cxn>
                              <a:cxn ang="0">
                                <a:pos x="connsiteX1" y="connsiteY1"/>
                              </a:cxn>
                              <a:cxn ang="0">
                                <a:pos x="connsiteX2" y="connsiteY2"/>
                              </a:cxn>
                              <a:cxn ang="0">
                                <a:pos x="connsiteX3" y="connsiteY3"/>
                              </a:cxn>
                              <a:cxn ang="0">
                                <a:pos x="connsiteX4" y="connsiteY4"/>
                              </a:cxn>
                            </a:cxnLst>
                            <a:rect l="l" t="t" r="r" b="b"/>
                            <a:pathLst>
                              <a:path w="2916897" h="914690">
                                <a:moveTo>
                                  <a:pt x="127" y="0"/>
                                </a:moveTo>
                                <a:cubicBezTo>
                                  <a:pt x="-6772" y="433993"/>
                                  <a:pt x="266639" y="738447"/>
                                  <a:pt x="622896" y="876772"/>
                                </a:cubicBezTo>
                                <a:cubicBezTo>
                                  <a:pt x="979153" y="1015097"/>
                                  <a:pt x="1372006" y="730347"/>
                                  <a:pt x="1471461" y="731981"/>
                                </a:cubicBezTo>
                                <a:cubicBezTo>
                                  <a:pt x="1570916" y="733615"/>
                                  <a:pt x="1858864" y="949083"/>
                                  <a:pt x="2120963" y="906164"/>
                                </a:cubicBezTo>
                                <a:cubicBezTo>
                                  <a:pt x="2469291" y="849125"/>
                                  <a:pt x="2952498" y="548678"/>
                                  <a:pt x="2914821" y="56645"/>
                                </a:cubicBezTo>
                              </a:path>
                            </a:pathLst>
                          </a:custGeom>
                          <a:noFill/>
                          <a:ln>
                            <a:solidFill>
                              <a:srgbClr val="FF00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</p:grpSp>
                    <p:grpSp>
                      <p:nvGrpSpPr>
                        <p:cNvPr id="266" name="Group 265">
                          <a:extLst>
                            <a:ext uri="{FF2B5EF4-FFF2-40B4-BE49-F238E27FC236}">
                              <a16:creationId xmlns:a16="http://schemas.microsoft.com/office/drawing/2014/main" id="{57D12182-3F29-D494-0FB4-D6D3E205C62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240918" y="2665946"/>
                          <a:ext cx="2910624" cy="1758688"/>
                          <a:chOff x="7240918" y="2665946"/>
                          <a:chExt cx="2910624" cy="1758688"/>
                        </a:xfrm>
                      </p:grpSpPr>
                      <p:sp>
                        <p:nvSpPr>
                          <p:cNvPr id="264" name="Oval 263">
                            <a:extLst>
                              <a:ext uri="{FF2B5EF4-FFF2-40B4-BE49-F238E27FC236}">
                                <a16:creationId xmlns:a16="http://schemas.microsoft.com/office/drawing/2014/main" id="{8F4BDC13-215D-078F-2C45-6380425402F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40918" y="2678482"/>
                            <a:ext cx="1759697" cy="1746152"/>
                          </a:xfrm>
                          <a:prstGeom prst="ellipse">
                            <a:avLst/>
                          </a:prstGeom>
                          <a:solidFill>
                            <a:schemeClr val="lt1">
                              <a:alpha val="2966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5"/>
                          </a:lnRef>
                          <a:fillRef idx="1">
                            <a:schemeClr val="lt1"/>
                          </a:fillRef>
                          <a:effectRef idx="0">
                            <a:schemeClr val="accent5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  <p:sp>
                        <p:nvSpPr>
                          <p:cNvPr id="265" name="Oval 264">
                            <a:extLst>
                              <a:ext uri="{FF2B5EF4-FFF2-40B4-BE49-F238E27FC236}">
                                <a16:creationId xmlns:a16="http://schemas.microsoft.com/office/drawing/2014/main" id="{1AE4ED2E-8353-9D6E-3324-E4090BD84BC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391845" y="2665946"/>
                            <a:ext cx="1759697" cy="1746152"/>
                          </a:xfrm>
                          <a:prstGeom prst="ellipse">
                            <a:avLst/>
                          </a:prstGeom>
                          <a:solidFill>
                            <a:schemeClr val="lt1">
                              <a:alpha val="2966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5"/>
                          </a:lnRef>
                          <a:fillRef idx="1">
                            <a:schemeClr val="lt1"/>
                          </a:fillRef>
                          <a:effectRef idx="0">
                            <a:schemeClr val="accent5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 dirty="0"/>
                          </a:p>
                        </p:txBody>
                      </p:sp>
                    </p:grpSp>
                  </p:grpSp>
                  <p:grpSp>
                    <p:nvGrpSpPr>
                      <p:cNvPr id="398" name="Group 397">
                        <a:extLst>
                          <a:ext uri="{FF2B5EF4-FFF2-40B4-BE49-F238E27FC236}">
                            <a16:creationId xmlns:a16="http://schemas.microsoft.com/office/drawing/2014/main" id="{62EB79C3-26FA-2E83-91EC-FBB55897990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6429692" y="1102336"/>
                        <a:ext cx="4741333" cy="2700679"/>
                        <a:chOff x="4810915" y="-450074"/>
                        <a:chExt cx="4741333" cy="2700679"/>
                      </a:xfrm>
                    </p:grpSpPr>
                    <p:grpSp>
                      <p:nvGrpSpPr>
                        <p:cNvPr id="365" name="Group 364">
                          <a:extLst>
                            <a:ext uri="{FF2B5EF4-FFF2-40B4-BE49-F238E27FC236}">
                              <a16:creationId xmlns:a16="http://schemas.microsoft.com/office/drawing/2014/main" id="{D1991FEB-0A85-7754-0BD7-F90913E12A28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810915" y="-450074"/>
                          <a:ext cx="4741333" cy="2700679"/>
                          <a:chOff x="751416" y="975761"/>
                          <a:chExt cx="4741333" cy="2700679"/>
                        </a:xfrm>
                      </p:grpSpPr>
                      <p:grpSp>
                        <p:nvGrpSpPr>
                          <p:cNvPr id="366" name="Group 365">
                            <a:extLst>
                              <a:ext uri="{FF2B5EF4-FFF2-40B4-BE49-F238E27FC236}">
                                <a16:creationId xmlns:a16="http://schemas.microsoft.com/office/drawing/2014/main" id="{82434E15-710B-F03D-4043-275F505E427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2498882" y="2097164"/>
                            <a:ext cx="1092633" cy="1084223"/>
                            <a:chOff x="4981505" y="3227582"/>
                            <a:chExt cx="1759697" cy="1746152"/>
                          </a:xfrm>
                        </p:grpSpPr>
                        <p:grpSp>
                          <p:nvGrpSpPr>
                            <p:cNvPr id="386" name="Group 385">
                              <a:extLst>
                                <a:ext uri="{FF2B5EF4-FFF2-40B4-BE49-F238E27FC236}">
                                  <a16:creationId xmlns:a16="http://schemas.microsoft.com/office/drawing/2014/main" id="{D429A2F6-3626-2130-C14C-6A067283D0D2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5071041" y="3255666"/>
                              <a:ext cx="1580624" cy="1689984"/>
                              <a:chOff x="2449112" y="2209166"/>
                              <a:chExt cx="1580624" cy="1689984"/>
                            </a:xfrm>
                          </p:grpSpPr>
                          <p:sp>
                            <p:nvSpPr>
                              <p:cNvPr id="388" name="Oval 387">
                                <a:extLst>
                                  <a:ext uri="{FF2B5EF4-FFF2-40B4-BE49-F238E27FC236}">
                                    <a16:creationId xmlns:a16="http://schemas.microsoft.com/office/drawing/2014/main" id="{F4FB4E92-965C-BA68-DF90-13C85F8698E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284384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5"/>
                              </a:solidFill>
                            </p:spPr>
                            <p:style>
                              <a:lnRef idx="2">
                                <a:schemeClr val="accent3">
                                  <a:shade val="15000"/>
                                </a:schemeClr>
                              </a:lnRef>
                              <a:fillRef idx="1">
                                <a:schemeClr val="accent3"/>
                              </a:fillRef>
                              <a:effectRef idx="0">
                                <a:schemeClr val="accent3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89" name="Oval 388">
                                <a:extLst>
                                  <a:ext uri="{FF2B5EF4-FFF2-40B4-BE49-F238E27FC236}">
                                    <a16:creationId xmlns:a16="http://schemas.microsoft.com/office/drawing/2014/main" id="{0CAF2163-0C9B-E605-4F7E-7F4E55CC3DD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220916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90" name="Oval 389">
                                <a:extLst>
                                  <a:ext uri="{FF2B5EF4-FFF2-40B4-BE49-F238E27FC236}">
                                    <a16:creationId xmlns:a16="http://schemas.microsoft.com/office/drawing/2014/main" id="{91F05B6C-3550-AB07-EDB6-CFA855C66B4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347852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  <a:solidFill>
                                <a:schemeClr val="accent4">
                                  <a:lumMod val="40000"/>
                                  <a:lumOff val="60000"/>
                                </a:schemeClr>
                              </a:solidFill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grpSp>
                            <p:nvGrpSpPr>
                              <p:cNvPr id="391" name="Group 390">
                                <a:extLst>
                                  <a:ext uri="{FF2B5EF4-FFF2-40B4-BE49-F238E27FC236}">
                                    <a16:creationId xmlns:a16="http://schemas.microsoft.com/office/drawing/2014/main" id="{9E323526-7FB6-088E-8D72-599EA74B74DC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3609112" y="2526581"/>
                                <a:ext cx="420624" cy="1055304"/>
                                <a:chOff x="3609112" y="2849315"/>
                                <a:chExt cx="420624" cy="1055304"/>
                              </a:xfrm>
                            </p:grpSpPr>
                            <p:sp>
                              <p:nvSpPr>
                                <p:cNvPr id="395" name="Oval 394">
                                  <a:extLst>
                                    <a:ext uri="{FF2B5EF4-FFF2-40B4-BE49-F238E27FC236}">
                                      <a16:creationId xmlns:a16="http://schemas.microsoft.com/office/drawing/2014/main" id="{916F5E96-4086-FB24-83C2-45ED357B6499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609112" y="2849315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4">
                                    <a:lumMod val="40000"/>
                                    <a:lumOff val="60000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396" name="Oval 395">
                                  <a:extLst>
                                    <a:ext uri="{FF2B5EF4-FFF2-40B4-BE49-F238E27FC236}">
                                      <a16:creationId xmlns:a16="http://schemas.microsoft.com/office/drawing/2014/main" id="{ACE4E12B-D60F-0F5E-C9D3-345B7A7A0364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609112" y="3483995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4">
                                    <a:lumMod val="40000"/>
                                    <a:lumOff val="60000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  <p:grpSp>
                            <p:nvGrpSpPr>
                              <p:cNvPr id="392" name="Group 391">
                                <a:extLst>
                                  <a:ext uri="{FF2B5EF4-FFF2-40B4-BE49-F238E27FC236}">
                                    <a16:creationId xmlns:a16="http://schemas.microsoft.com/office/drawing/2014/main" id="{925826D4-ADEA-3DC6-6A8F-84D0BB500F1F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2449112" y="2521112"/>
                                <a:ext cx="420624" cy="1055304"/>
                                <a:chOff x="2449112" y="2843846"/>
                                <a:chExt cx="420624" cy="1055304"/>
                              </a:xfrm>
                            </p:grpSpPr>
                            <p:sp>
                              <p:nvSpPr>
                                <p:cNvPr id="393" name="Oval 392">
                                  <a:extLst>
                                    <a:ext uri="{FF2B5EF4-FFF2-40B4-BE49-F238E27FC236}">
                                      <a16:creationId xmlns:a16="http://schemas.microsoft.com/office/drawing/2014/main" id="{962852B4-8215-FFD9-F600-23E821945C05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49112" y="284384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4">
                                    <a:lumMod val="40000"/>
                                    <a:lumOff val="60000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394" name="Oval 393">
                                  <a:extLst>
                                    <a:ext uri="{FF2B5EF4-FFF2-40B4-BE49-F238E27FC236}">
                                      <a16:creationId xmlns:a16="http://schemas.microsoft.com/office/drawing/2014/main" id="{4B0B9FD4-4D7D-EDAE-1D5C-26E10ED37333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49112" y="347852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  <a:solidFill>
                                  <a:schemeClr val="accent4">
                                    <a:lumMod val="40000"/>
                                    <a:lumOff val="60000"/>
                                  </a:schemeClr>
                                </a:solidFill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</p:grpSp>
                        <p:sp>
                          <p:nvSpPr>
                            <p:cNvPr id="387" name="Oval 386">
                              <a:extLst>
                                <a:ext uri="{FF2B5EF4-FFF2-40B4-BE49-F238E27FC236}">
                                  <a16:creationId xmlns:a16="http://schemas.microsoft.com/office/drawing/2014/main" id="{0A492C7D-35BD-0DD4-3869-E93166A9FFD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981505" y="3227582"/>
                              <a:ext cx="1759697" cy="1746152"/>
                            </a:xfrm>
                            <a:prstGeom prst="ellipse">
                              <a:avLst/>
                            </a:prstGeom>
                            <a:solidFill>
                              <a:schemeClr val="lt1">
                                <a:alpha val="29660"/>
                              </a:schemeClr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5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accent5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dirty="0"/>
                            </a:p>
                          </p:txBody>
                        </p:sp>
                      </p:grpSp>
                      <p:sp>
                        <p:nvSpPr>
                          <p:cNvPr id="385" name="Oval 384">
                            <a:extLst>
                              <a:ext uri="{FF2B5EF4-FFF2-40B4-BE49-F238E27FC236}">
                                <a16:creationId xmlns:a16="http://schemas.microsoft.com/office/drawing/2014/main" id="{CBE7E9F8-61CB-0ED2-F0D6-42E34585F44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706520" y="1528489"/>
                            <a:ext cx="999792" cy="836316"/>
                          </a:xfrm>
                          <a:prstGeom prst="ellipse">
                            <a:avLst/>
                          </a:prstGeom>
                          <a:noFill/>
                        </p:spPr>
                        <p:style>
                          <a:lnRef idx="2">
                            <a:schemeClr val="accent1">
                              <a:shade val="15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GB"/>
                          </a:p>
                        </p:txBody>
                      </p:sp>
                      <p:grpSp>
                        <p:nvGrpSpPr>
                          <p:cNvPr id="368" name="Group 367">
                            <a:extLst>
                              <a:ext uri="{FF2B5EF4-FFF2-40B4-BE49-F238E27FC236}">
                                <a16:creationId xmlns:a16="http://schemas.microsoft.com/office/drawing/2014/main" id="{70735D25-529D-F168-9FD8-E1B3E18DC4CB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751416" y="1255280"/>
                            <a:ext cx="4741333" cy="2421160"/>
                            <a:chOff x="3725333" y="753532"/>
                            <a:chExt cx="4741333" cy="4443306"/>
                          </a:xfrm>
                        </p:grpSpPr>
                        <p:sp>
                          <p:nvSpPr>
                            <p:cNvPr id="381" name="Oval 380">
                              <a:extLst>
                                <a:ext uri="{FF2B5EF4-FFF2-40B4-BE49-F238E27FC236}">
                                  <a16:creationId xmlns:a16="http://schemas.microsoft.com/office/drawing/2014/main" id="{90FEB50C-2D76-7883-C3D2-6F06F08DE57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904826" y="939799"/>
                              <a:ext cx="4368800" cy="1517226"/>
                            </a:xfrm>
                            <a:prstGeom prst="ellipse">
                              <a:avLst/>
                            </a:prstGeom>
                          </p:spPr>
                          <p:style>
                            <a:lnRef idx="0">
                              <a:schemeClr val="accent1"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lnRef>
                            <a:fillRef idx="1">
                              <a:schemeClr val="accent1">
                                <a:tint val="50000"/>
                                <a:alpha val="40000"/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fillRef>
                            <a:effectRef idx="0">
                              <a:schemeClr val="accent1">
                                <a:tint val="50000"/>
                                <a:alpha val="40000"/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effectRef>
                            <a:fontRef idx="minor">
                              <a:schemeClr val="lt1"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fontRef>
                          </p:style>
                          <p:txBody>
                            <a:bodyPr/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382" name="Down Arrow 381">
                              <a:extLst>
                                <a:ext uri="{FF2B5EF4-FFF2-40B4-BE49-F238E27FC236}">
                                  <a16:creationId xmlns:a16="http://schemas.microsoft.com/office/drawing/2014/main" id="{FDA80C53-FB6F-F2B7-10CE-82AACF412D8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5476197" y="4654972"/>
                              <a:ext cx="1239604" cy="541866"/>
                            </a:xfrm>
                            <a:prstGeom prst="downArrow">
                              <a:avLst/>
                            </a:prstGeom>
                          </p:spPr>
                          <p:style>
                            <a:lnRef idx="2">
                              <a:schemeClr val="lt1"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lnRef>
                            <a:fillRef idx="1">
                              <a:schemeClr val="accent1">
                                <a:tint val="60000"/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fillRef>
                            <a:effectRef idx="0">
                              <a:schemeClr val="accent1">
                                <a:tint val="60000"/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effectRef>
                            <a:fontRef idx="minor">
                              <a:schemeClr val="dk1"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fontRef>
                          </p:style>
                          <p:txBody>
                            <a:bodyPr/>
                            <a:lstStyle/>
                            <a:p>
                              <a:endParaRPr lang="en-GB"/>
                            </a:p>
                          </p:txBody>
                        </p:sp>
                        <p:sp>
                          <p:nvSpPr>
                            <p:cNvPr id="383" name="Shape 382">
                              <a:extLst>
                                <a:ext uri="{FF2B5EF4-FFF2-40B4-BE49-F238E27FC236}">
                                  <a16:creationId xmlns:a16="http://schemas.microsoft.com/office/drawing/2014/main" id="{CE7C5124-6465-56F0-F796-A479609B943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725333" y="753532"/>
                              <a:ext cx="4741333" cy="3793066"/>
                            </a:xfrm>
                            <a:prstGeom prst="funnel">
                              <a:avLst/>
                            </a:prstGeom>
                          </p:spPr>
                          <p:style>
                            <a:lnRef idx="1">
                              <a:schemeClr val="accent1"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lnRef>
                            <a:fillRef idx="1">
                              <a:schemeClr val="lt1">
                                <a:alpha val="40000"/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fillRef>
                            <a:effectRef idx="0">
                              <a:schemeClr val="lt1">
                                <a:alpha val="40000"/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effectRef>
                            <a:fontRef idx="minor">
                              <a:schemeClr val="dk1">
                                <a:hueOff val="0"/>
                                <a:satOff val="0"/>
                                <a:lumOff val="0"/>
                                <a:alphaOff val="0"/>
                              </a:schemeClr>
                            </a:fontRef>
                          </p:style>
                          <p:txBody>
                            <a:bodyPr/>
                            <a:lstStyle/>
                            <a:p>
                              <a:r>
                                <a:rPr lang="en-GB" dirty="0"/>
                                <a:t>			</a:t>
                              </a:r>
                            </a:p>
                          </p:txBody>
                        </p:sp>
                      </p:grpSp>
                      <p:grpSp>
                        <p:nvGrpSpPr>
                          <p:cNvPr id="369" name="Group 368">
                            <a:extLst>
                              <a:ext uri="{FF2B5EF4-FFF2-40B4-BE49-F238E27FC236}">
                                <a16:creationId xmlns:a16="http://schemas.microsoft.com/office/drawing/2014/main" id="{4AC10E76-4A30-BE26-01AA-8A3435FA9531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1654023" y="975761"/>
                            <a:ext cx="1092633" cy="1084223"/>
                            <a:chOff x="1667052" y="2712241"/>
                            <a:chExt cx="1759697" cy="1746152"/>
                          </a:xfrm>
                        </p:grpSpPr>
                        <p:grpSp>
                          <p:nvGrpSpPr>
                            <p:cNvPr id="370" name="Group 369">
                              <a:extLst>
                                <a:ext uri="{FF2B5EF4-FFF2-40B4-BE49-F238E27FC236}">
                                  <a16:creationId xmlns:a16="http://schemas.microsoft.com/office/drawing/2014/main" id="{9F5A36AE-F672-B980-46D9-C2B3767E0FB3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1756588" y="2740325"/>
                              <a:ext cx="1580624" cy="1689984"/>
                              <a:chOff x="2449112" y="2209166"/>
                              <a:chExt cx="1580624" cy="1689984"/>
                            </a:xfrm>
                          </p:grpSpPr>
                          <p:sp>
                            <p:nvSpPr>
                              <p:cNvPr id="372" name="Oval 371">
                                <a:extLst>
                                  <a:ext uri="{FF2B5EF4-FFF2-40B4-BE49-F238E27FC236}">
                                    <a16:creationId xmlns:a16="http://schemas.microsoft.com/office/drawing/2014/main" id="{F91019D1-45D2-72D1-FCDF-6C65C9D9778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284384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3">
                                  <a:shade val="15000"/>
                                </a:schemeClr>
                              </a:lnRef>
                              <a:fillRef idx="1">
                                <a:schemeClr val="accent3"/>
                              </a:fillRef>
                              <a:effectRef idx="0">
                                <a:schemeClr val="accent3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73" name="Oval 372">
                                <a:extLst>
                                  <a:ext uri="{FF2B5EF4-FFF2-40B4-BE49-F238E27FC236}">
                                    <a16:creationId xmlns:a16="http://schemas.microsoft.com/office/drawing/2014/main" id="{D6D45E9A-78B5-2F94-D889-E91DDE2E4F5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220916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sp>
                            <p:nvSpPr>
                              <p:cNvPr id="374" name="Oval 373">
                                <a:extLst>
                                  <a:ext uri="{FF2B5EF4-FFF2-40B4-BE49-F238E27FC236}">
                                    <a16:creationId xmlns:a16="http://schemas.microsoft.com/office/drawing/2014/main" id="{38F58E25-746F-CC62-6B93-41B7BB857CD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3029112" y="3478526"/>
                                <a:ext cx="420624" cy="420624"/>
                              </a:xfrm>
                              <a:prstGeom prst="ellipse">
                                <a:avLst/>
                              </a:prstGeom>
                            </p:spPr>
                            <p:style>
                              <a:lnRef idx="2">
                                <a:schemeClr val="accent4">
                                  <a:shade val="15000"/>
                                </a:schemeClr>
                              </a:lnRef>
                              <a:fillRef idx="1">
                                <a:schemeClr val="accent4"/>
                              </a:fillRef>
                              <a:effectRef idx="0">
                                <a:schemeClr val="accent4"/>
                              </a:effectRef>
                              <a:fontRef idx="minor">
                                <a:schemeClr val="lt1"/>
                              </a:fontRef>
                            </p:style>
                            <p:txBody>
                              <a:bodyPr rtlCol="0" anchor="ctr"/>
                              <a:lstStyle/>
                              <a:p>
                                <a:pPr algn="ctr"/>
                                <a:endParaRPr lang="en-GB"/>
                              </a:p>
                            </p:txBody>
                          </p:sp>
                          <p:grpSp>
                            <p:nvGrpSpPr>
                              <p:cNvPr id="375" name="Group 374">
                                <a:extLst>
                                  <a:ext uri="{FF2B5EF4-FFF2-40B4-BE49-F238E27FC236}">
                                    <a16:creationId xmlns:a16="http://schemas.microsoft.com/office/drawing/2014/main" id="{DC59BD22-41C3-3338-49FC-48F291BDE474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3609112" y="2526581"/>
                                <a:ext cx="420624" cy="1055304"/>
                                <a:chOff x="3609112" y="2849315"/>
                                <a:chExt cx="420624" cy="1055304"/>
                              </a:xfrm>
                            </p:grpSpPr>
                            <p:sp>
                              <p:nvSpPr>
                                <p:cNvPr id="379" name="Oval 378">
                                  <a:extLst>
                                    <a:ext uri="{FF2B5EF4-FFF2-40B4-BE49-F238E27FC236}">
                                      <a16:creationId xmlns:a16="http://schemas.microsoft.com/office/drawing/2014/main" id="{5EA02668-7828-157A-345B-F9260472728B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609112" y="2849315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380" name="Oval 379">
                                  <a:extLst>
                                    <a:ext uri="{FF2B5EF4-FFF2-40B4-BE49-F238E27FC236}">
                                      <a16:creationId xmlns:a16="http://schemas.microsoft.com/office/drawing/2014/main" id="{8D6FBDB5-0541-6471-AB4E-C51952E39308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3609112" y="3483995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  <p:grpSp>
                            <p:nvGrpSpPr>
                              <p:cNvPr id="376" name="Group 375">
                                <a:extLst>
                                  <a:ext uri="{FF2B5EF4-FFF2-40B4-BE49-F238E27FC236}">
                                    <a16:creationId xmlns:a16="http://schemas.microsoft.com/office/drawing/2014/main" id="{8CDA9D05-1BBB-DB9B-0490-164DB185FF47}"/>
                                  </a:ext>
                                </a:extLst>
                              </p:cNvPr>
                              <p:cNvGrpSpPr/>
                              <p:nvPr/>
                            </p:nvGrpSpPr>
                            <p:grpSpPr>
                              <a:xfrm>
                                <a:off x="2449112" y="2521112"/>
                                <a:ext cx="420624" cy="1055304"/>
                                <a:chOff x="2449112" y="2843846"/>
                                <a:chExt cx="420624" cy="1055304"/>
                              </a:xfrm>
                            </p:grpSpPr>
                            <p:sp>
                              <p:nvSpPr>
                                <p:cNvPr id="377" name="Oval 376">
                                  <a:extLst>
                                    <a:ext uri="{FF2B5EF4-FFF2-40B4-BE49-F238E27FC236}">
                                      <a16:creationId xmlns:a16="http://schemas.microsoft.com/office/drawing/2014/main" id="{E867EAAB-4873-F53E-9373-6C0F0D0A45AB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49112" y="284384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  <p:sp>
                              <p:nvSpPr>
                                <p:cNvPr id="378" name="Oval 377">
                                  <a:extLst>
                                    <a:ext uri="{FF2B5EF4-FFF2-40B4-BE49-F238E27FC236}">
                                      <a16:creationId xmlns:a16="http://schemas.microsoft.com/office/drawing/2014/main" id="{061106B9-4CA7-689B-A2AD-1FCA89960758}"/>
                                    </a:ext>
                                  </a:extLst>
                                </p:cNvPr>
                                <p:cNvSpPr/>
                                <p:nvPr/>
                              </p:nvSpPr>
                              <p:spPr>
                                <a:xfrm>
                                  <a:off x="2449112" y="3478526"/>
                                  <a:ext cx="420624" cy="420624"/>
                                </a:xfrm>
                                <a:prstGeom prst="ellipse">
                                  <a:avLst/>
                                </a:prstGeom>
                              </p:spPr>
                              <p:style>
                                <a:lnRef idx="2">
                                  <a:schemeClr val="accent4">
                                    <a:shade val="15000"/>
                                  </a:schemeClr>
                                </a:lnRef>
                                <a:fillRef idx="1">
                                  <a:schemeClr val="accent4"/>
                                </a:fillRef>
                                <a:effectRef idx="0">
                                  <a:schemeClr val="accent4"/>
                                </a:effectRef>
                                <a:fontRef idx="minor">
                                  <a:schemeClr val="lt1"/>
                                </a:fontRef>
                              </p:style>
                              <p:txBody>
                                <a:bodyPr rtlCol="0" anchor="ctr"/>
                                <a:lstStyle/>
                                <a:p>
                                  <a:pPr algn="ctr"/>
                                  <a:endParaRPr lang="en-GB"/>
                                </a:p>
                              </p:txBody>
                            </p:sp>
                          </p:grpSp>
                        </p:grpSp>
                        <p:sp>
                          <p:nvSpPr>
                            <p:cNvPr id="371" name="Oval 370">
                              <a:extLst>
                                <a:ext uri="{FF2B5EF4-FFF2-40B4-BE49-F238E27FC236}">
                                  <a16:creationId xmlns:a16="http://schemas.microsoft.com/office/drawing/2014/main" id="{3F5E19AA-5155-9084-67C6-35D12A949C3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667052" y="2712241"/>
                              <a:ext cx="1759697" cy="1746152"/>
                            </a:xfrm>
                            <a:prstGeom prst="ellipse">
                              <a:avLst/>
                            </a:prstGeom>
                            <a:solidFill>
                              <a:schemeClr val="lt1">
                                <a:alpha val="29660"/>
                              </a:schemeClr>
                            </a:solidFill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  <p:style>
                            <a:lnRef idx="2">
                              <a:schemeClr val="accent5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accent5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GB" dirty="0"/>
                            </a:p>
                          </p:txBody>
                        </p:sp>
                      </p:grpSp>
                    </p:grpSp>
                    <p:cxnSp>
                      <p:nvCxnSpPr>
                        <p:cNvPr id="397" name="Straight Arrow Connector 396">
                          <a:extLst>
                            <a:ext uri="{FF2B5EF4-FFF2-40B4-BE49-F238E27FC236}">
                              <a16:creationId xmlns:a16="http://schemas.microsoft.com/office/drawing/2014/main" id="{23ADA423-D726-3B87-D4C8-C7FE9563980D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8121902" y="520812"/>
                          <a:ext cx="370440" cy="0"/>
                        </a:xfrm>
                        <a:prstGeom prst="straightConnector1">
                          <a:avLst/>
                        </a:prstGeom>
                        <a:ln w="38100">
                          <a:tailEnd type="triangle"/>
                        </a:ln>
                      </p:spPr>
                      <p:style>
                        <a:lnRef idx="2">
                          <a:schemeClr val="dk1"/>
                        </a:lnRef>
                        <a:fillRef idx="0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402" name="Straight Arrow Connector 401">
                      <a:extLst>
                        <a:ext uri="{FF2B5EF4-FFF2-40B4-BE49-F238E27FC236}">
                          <a16:creationId xmlns:a16="http://schemas.microsoft.com/office/drawing/2014/main" id="{83878521-26A0-2292-0D2E-8A05E4D6D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8176535" y="4792746"/>
                      <a:ext cx="716395" cy="2537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2">
                      <a:schemeClr val="dk1"/>
                    </a:lnRef>
                    <a:fillRef idx="0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7" name="TextBox 436">
                      <a:extLst>
                        <a:ext uri="{FF2B5EF4-FFF2-40B4-BE49-F238E27FC236}">
                          <a16:creationId xmlns:a16="http://schemas.microsoft.com/office/drawing/2014/main" id="{CBB89525-504A-B347-8705-5684FB828B4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606991" y="1214318"/>
                      <a:ext cx="572977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2400" dirty="0"/>
                    </a:p>
                  </p:txBody>
                </p:sp>
              </mc:Choice>
              <mc:Fallback xmlns="">
                <p:sp>
                  <p:nvSpPr>
                    <p:cNvPr id="437" name="TextBox 436">
                      <a:extLst>
                        <a:ext uri="{FF2B5EF4-FFF2-40B4-BE49-F238E27FC236}">
                          <a16:creationId xmlns:a16="http://schemas.microsoft.com/office/drawing/2014/main" id="{CBB89525-504A-B347-8705-5684FB828B4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606991" y="1214318"/>
                      <a:ext cx="572977" cy="461665"/>
                    </a:xfrm>
                    <a:prstGeom prst="rect">
                      <a:avLst/>
                    </a:prstGeom>
                    <a:blipFill>
                      <a:blip r:embed="rId2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38" name="TextBox 437">
                      <a:extLst>
                        <a:ext uri="{FF2B5EF4-FFF2-40B4-BE49-F238E27FC236}">
                          <a16:creationId xmlns:a16="http://schemas.microsoft.com/office/drawing/2014/main" id="{4DD59136-C23E-5286-04C2-09BD47CF2C0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630447" y="4575279"/>
                      <a:ext cx="580094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oMath>
                        </m:oMathPara>
                      </a14:m>
                      <a:endParaRPr lang="en-GB" sz="2400" dirty="0"/>
                    </a:p>
                  </p:txBody>
                </p:sp>
              </mc:Choice>
              <mc:Fallback xmlns="">
                <p:sp>
                  <p:nvSpPr>
                    <p:cNvPr id="438" name="TextBox 437">
                      <a:extLst>
                        <a:ext uri="{FF2B5EF4-FFF2-40B4-BE49-F238E27FC236}">
                          <a16:creationId xmlns:a16="http://schemas.microsoft.com/office/drawing/2014/main" id="{4DD59136-C23E-5286-04C2-09BD47CF2C06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9630447" y="4575279"/>
                      <a:ext cx="580094" cy="461665"/>
                    </a:xfrm>
                    <a:prstGeom prst="rect">
                      <a:avLst/>
                    </a:prstGeom>
                    <a:blipFill>
                      <a:blip r:embed="rId3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440" name="TextBox 439">
                  <a:extLst>
                    <a:ext uri="{FF2B5EF4-FFF2-40B4-BE49-F238E27FC236}">
                      <a16:creationId xmlns:a16="http://schemas.microsoft.com/office/drawing/2014/main" id="{F5D3A830-BEB6-BDBF-EB21-35E0DF19E411}"/>
                    </a:ext>
                  </a:extLst>
                </p:cNvPr>
                <p:cNvSpPr txBox="1"/>
                <p:nvPr/>
              </p:nvSpPr>
              <p:spPr>
                <a:xfrm>
                  <a:off x="7476094" y="840534"/>
                  <a:ext cx="598241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dirty="0"/>
                    <a:t>(b)</a:t>
                  </a:r>
                </a:p>
              </p:txBody>
            </p:sp>
            <p:sp>
              <p:nvSpPr>
                <p:cNvPr id="441" name="TextBox 440">
                  <a:extLst>
                    <a:ext uri="{FF2B5EF4-FFF2-40B4-BE49-F238E27FC236}">
                      <a16:creationId xmlns:a16="http://schemas.microsoft.com/office/drawing/2014/main" id="{EE5E0353-2E17-9F19-B998-73CBD5FF6677}"/>
                    </a:ext>
                  </a:extLst>
                </p:cNvPr>
                <p:cNvSpPr txBox="1"/>
                <p:nvPr/>
              </p:nvSpPr>
              <p:spPr>
                <a:xfrm>
                  <a:off x="7476094" y="4195817"/>
                  <a:ext cx="58541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800" dirty="0"/>
                    <a:t>(c)</a:t>
                  </a:r>
                </a:p>
              </p:txBody>
            </p:sp>
          </p:grpSp>
        </p:grpSp>
        <p:grpSp>
          <p:nvGrpSpPr>
            <p:cNvPr id="449" name="Group 448">
              <a:extLst>
                <a:ext uri="{FF2B5EF4-FFF2-40B4-BE49-F238E27FC236}">
                  <a16:creationId xmlns:a16="http://schemas.microsoft.com/office/drawing/2014/main" id="{B4B9A18F-20A9-D87C-1CEC-3E8163D64E5F}"/>
                </a:ext>
              </a:extLst>
            </p:cNvPr>
            <p:cNvGrpSpPr/>
            <p:nvPr/>
          </p:nvGrpSpPr>
          <p:grpSpPr>
            <a:xfrm>
              <a:off x="1229038" y="1063569"/>
              <a:ext cx="6422666" cy="6192078"/>
              <a:chOff x="853865" y="1130070"/>
              <a:chExt cx="6422666" cy="6192078"/>
            </a:xfrm>
          </p:grpSpPr>
          <p:grpSp>
            <p:nvGrpSpPr>
              <p:cNvPr id="447" name="Group 446">
                <a:extLst>
                  <a:ext uri="{FF2B5EF4-FFF2-40B4-BE49-F238E27FC236}">
                    <a16:creationId xmlns:a16="http://schemas.microsoft.com/office/drawing/2014/main" id="{BFA500E0-2780-EA5E-5B20-0DE380E1C8C3}"/>
                  </a:ext>
                </a:extLst>
              </p:cNvPr>
              <p:cNvGrpSpPr/>
              <p:nvPr/>
            </p:nvGrpSpPr>
            <p:grpSpPr>
              <a:xfrm>
                <a:off x="853865" y="1130070"/>
                <a:ext cx="6422666" cy="1127575"/>
                <a:chOff x="853865" y="1130070"/>
                <a:chExt cx="6422666" cy="1127575"/>
              </a:xfrm>
            </p:grpSpPr>
            <p:sp>
              <p:nvSpPr>
                <p:cNvPr id="409" name="Oval 408">
                  <a:extLst>
                    <a:ext uri="{FF2B5EF4-FFF2-40B4-BE49-F238E27FC236}">
                      <a16:creationId xmlns:a16="http://schemas.microsoft.com/office/drawing/2014/main" id="{A1A51635-696B-87FA-82D4-7BA7EAAA8138}"/>
                    </a:ext>
                  </a:extLst>
                </p:cNvPr>
                <p:cNvSpPr/>
                <p:nvPr/>
              </p:nvSpPr>
              <p:spPr>
                <a:xfrm>
                  <a:off x="853865" y="1139414"/>
                  <a:ext cx="1152394" cy="676405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imp 1</a:t>
                  </a:r>
                </a:p>
              </p:txBody>
            </p:sp>
            <p:sp>
              <p:nvSpPr>
                <p:cNvPr id="410" name="Oval 409">
                  <a:extLst>
                    <a:ext uri="{FF2B5EF4-FFF2-40B4-BE49-F238E27FC236}">
                      <a16:creationId xmlns:a16="http://schemas.microsoft.com/office/drawing/2014/main" id="{77AA7C59-41E2-A423-012D-7C77EC4F83DC}"/>
                    </a:ext>
                  </a:extLst>
                </p:cNvPr>
                <p:cNvSpPr/>
                <p:nvPr/>
              </p:nvSpPr>
              <p:spPr>
                <a:xfrm>
                  <a:off x="2257881" y="1130070"/>
                  <a:ext cx="1152394" cy="676405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imp 2</a:t>
                  </a:r>
                </a:p>
              </p:txBody>
            </p:sp>
            <p:sp>
              <p:nvSpPr>
                <p:cNvPr id="411" name="Oval 410">
                  <a:extLst>
                    <a:ext uri="{FF2B5EF4-FFF2-40B4-BE49-F238E27FC236}">
                      <a16:creationId xmlns:a16="http://schemas.microsoft.com/office/drawing/2014/main" id="{8F90CDBF-A2B7-0B48-1AC8-37C0017963BD}"/>
                    </a:ext>
                  </a:extLst>
                </p:cNvPr>
                <p:cNvSpPr/>
                <p:nvPr/>
              </p:nvSpPr>
              <p:spPr>
                <a:xfrm>
                  <a:off x="3593817" y="1147369"/>
                  <a:ext cx="1497760" cy="676405"/>
                </a:xfrm>
                <a:prstGeom prst="ellipse">
                  <a:avLst/>
                </a:prstGeom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err="1">
                      <a:latin typeface="American Typewriter" panose="02090604020004020304" pitchFamily="18" charset="77"/>
                    </a:rPr>
                    <a:t>r_offset</a:t>
                  </a:r>
                  <a:endParaRPr lang="en-GB" dirty="0">
                    <a:latin typeface="American Typewriter" panose="02090604020004020304" pitchFamily="18" charset="77"/>
                  </a:endParaRPr>
                </a:p>
              </p:txBody>
            </p:sp>
            <p:sp>
              <p:nvSpPr>
                <p:cNvPr id="412" name="Oval 411">
                  <a:extLst>
                    <a:ext uri="{FF2B5EF4-FFF2-40B4-BE49-F238E27FC236}">
                      <a16:creationId xmlns:a16="http://schemas.microsoft.com/office/drawing/2014/main" id="{8950392A-8760-DD06-F301-5C2BFED977AD}"/>
                    </a:ext>
                  </a:extLst>
                </p:cNvPr>
                <p:cNvSpPr/>
                <p:nvPr/>
              </p:nvSpPr>
              <p:spPr>
                <a:xfrm>
                  <a:off x="5275118" y="1137323"/>
                  <a:ext cx="2001413" cy="676405"/>
                </a:xfrm>
                <a:prstGeom prst="ellipse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calculation parameters</a:t>
                  </a:r>
                </a:p>
              </p:txBody>
            </p:sp>
            <p:sp>
              <p:nvSpPr>
                <p:cNvPr id="426" name="Freeform 425">
                  <a:extLst>
                    <a:ext uri="{FF2B5EF4-FFF2-40B4-BE49-F238E27FC236}">
                      <a16:creationId xmlns:a16="http://schemas.microsoft.com/office/drawing/2014/main" id="{5CD31678-5EA4-24D8-E258-DC57405D506B}"/>
                    </a:ext>
                  </a:extLst>
                </p:cNvPr>
                <p:cNvSpPr/>
                <p:nvPr/>
              </p:nvSpPr>
              <p:spPr>
                <a:xfrm>
                  <a:off x="1383511" y="1831760"/>
                  <a:ext cx="831091" cy="425885"/>
                </a:xfrm>
                <a:custGeom>
                  <a:avLst/>
                  <a:gdLst>
                    <a:gd name="connsiteX0" fmla="*/ 1002083 w 1002083"/>
                    <a:gd name="connsiteY0" fmla="*/ 425885 h 425885"/>
                    <a:gd name="connsiteX1" fmla="*/ 375781 w 1002083"/>
                    <a:gd name="connsiteY1" fmla="*/ 325677 h 425885"/>
                    <a:gd name="connsiteX2" fmla="*/ 0 w 1002083"/>
                    <a:gd name="connsiteY2" fmla="*/ 0 h 425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02083" h="425885">
                      <a:moveTo>
                        <a:pt x="1002083" y="425885"/>
                      </a:moveTo>
                      <a:cubicBezTo>
                        <a:pt x="772439" y="411271"/>
                        <a:pt x="542795" y="396658"/>
                        <a:pt x="375781" y="325677"/>
                      </a:cubicBezTo>
                      <a:cubicBezTo>
                        <a:pt x="208767" y="254696"/>
                        <a:pt x="104383" y="127348"/>
                        <a:pt x="0" y="0"/>
                      </a:cubicBezTo>
                    </a:path>
                  </a:pathLst>
                </a:custGeom>
                <a:noFill/>
                <a:ln w="38100">
                  <a:headEnd type="arrow" w="med" len="med"/>
                  <a:tailEnd type="none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7" name="Freeform 426">
                  <a:extLst>
                    <a:ext uri="{FF2B5EF4-FFF2-40B4-BE49-F238E27FC236}">
                      <a16:creationId xmlns:a16="http://schemas.microsoft.com/office/drawing/2014/main" id="{7F113F58-3EE6-B7E3-16FC-7AFEF4CEBDF4}"/>
                    </a:ext>
                  </a:extLst>
                </p:cNvPr>
                <p:cNvSpPr/>
                <p:nvPr/>
              </p:nvSpPr>
              <p:spPr>
                <a:xfrm>
                  <a:off x="2790799" y="1844286"/>
                  <a:ext cx="212942" cy="250521"/>
                </a:xfrm>
                <a:custGeom>
                  <a:avLst/>
                  <a:gdLst>
                    <a:gd name="connsiteX0" fmla="*/ 0 w 212942"/>
                    <a:gd name="connsiteY0" fmla="*/ 0 h 250521"/>
                    <a:gd name="connsiteX1" fmla="*/ 212942 w 212942"/>
                    <a:gd name="connsiteY1" fmla="*/ 250521 h 2505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212942" h="250521">
                      <a:moveTo>
                        <a:pt x="0" y="0"/>
                      </a:moveTo>
                      <a:lnTo>
                        <a:pt x="212942" y="250521"/>
                      </a:lnTo>
                    </a:path>
                  </a:pathLst>
                </a:custGeom>
                <a:noFill/>
                <a:ln w="38100">
                  <a:headEnd type="none" w="med" len="med"/>
                  <a:tailEnd type="arrow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8" name="Freeform 427">
                  <a:extLst>
                    <a:ext uri="{FF2B5EF4-FFF2-40B4-BE49-F238E27FC236}">
                      <a16:creationId xmlns:a16="http://schemas.microsoft.com/office/drawing/2014/main" id="{EB9E8331-B0EE-81B7-C844-D0B99226AC32}"/>
                    </a:ext>
                  </a:extLst>
                </p:cNvPr>
                <p:cNvSpPr/>
                <p:nvPr/>
              </p:nvSpPr>
              <p:spPr>
                <a:xfrm>
                  <a:off x="4268870" y="1881865"/>
                  <a:ext cx="62630" cy="200416"/>
                </a:xfrm>
                <a:custGeom>
                  <a:avLst/>
                  <a:gdLst>
                    <a:gd name="connsiteX0" fmla="*/ 62630 w 62630"/>
                    <a:gd name="connsiteY0" fmla="*/ 0 h 200416"/>
                    <a:gd name="connsiteX1" fmla="*/ 0 w 62630"/>
                    <a:gd name="connsiteY1" fmla="*/ 200416 h 200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62630" h="200416">
                      <a:moveTo>
                        <a:pt x="62630" y="0"/>
                      </a:moveTo>
                      <a:lnTo>
                        <a:pt x="0" y="200416"/>
                      </a:lnTo>
                    </a:path>
                  </a:pathLst>
                </a:custGeom>
                <a:noFill/>
                <a:ln w="38100">
                  <a:headEnd type="none" w="med" len="med"/>
                  <a:tailEnd type="arrow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9" name="Freeform 428">
                  <a:extLst>
                    <a:ext uri="{FF2B5EF4-FFF2-40B4-BE49-F238E27FC236}">
                      <a16:creationId xmlns:a16="http://schemas.microsoft.com/office/drawing/2014/main" id="{992A6094-37F4-8831-61DA-4074E7C82C8C}"/>
                    </a:ext>
                  </a:extLst>
                </p:cNvPr>
                <p:cNvSpPr/>
                <p:nvPr/>
              </p:nvSpPr>
              <p:spPr>
                <a:xfrm>
                  <a:off x="5797045" y="1844286"/>
                  <a:ext cx="536040" cy="300625"/>
                </a:xfrm>
                <a:custGeom>
                  <a:avLst/>
                  <a:gdLst>
                    <a:gd name="connsiteX0" fmla="*/ 0 w 739036"/>
                    <a:gd name="connsiteY0" fmla="*/ 300625 h 300625"/>
                    <a:gd name="connsiteX1" fmla="*/ 463463 w 739036"/>
                    <a:gd name="connsiteY1" fmla="*/ 237995 h 300625"/>
                    <a:gd name="connsiteX2" fmla="*/ 739036 w 739036"/>
                    <a:gd name="connsiteY2" fmla="*/ 0 h 300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39036" h="300625">
                      <a:moveTo>
                        <a:pt x="0" y="300625"/>
                      </a:moveTo>
                      <a:cubicBezTo>
                        <a:pt x="170145" y="294362"/>
                        <a:pt x="340290" y="288099"/>
                        <a:pt x="463463" y="237995"/>
                      </a:cubicBezTo>
                      <a:cubicBezTo>
                        <a:pt x="586636" y="187891"/>
                        <a:pt x="662836" y="93945"/>
                        <a:pt x="739036" y="0"/>
                      </a:cubicBezTo>
                    </a:path>
                  </a:pathLst>
                </a:custGeom>
                <a:noFill/>
                <a:ln w="38100">
                  <a:headEnd type="arrow" w="med" len="med"/>
                  <a:tailEnd type="none" w="med" len="me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48" name="Group 447">
                <a:extLst>
                  <a:ext uri="{FF2B5EF4-FFF2-40B4-BE49-F238E27FC236}">
                    <a16:creationId xmlns:a16="http://schemas.microsoft.com/office/drawing/2014/main" id="{DF4B2442-4652-D76F-5C0D-25EC3AA47CBA}"/>
                  </a:ext>
                </a:extLst>
              </p:cNvPr>
              <p:cNvGrpSpPr/>
              <p:nvPr/>
            </p:nvGrpSpPr>
            <p:grpSpPr>
              <a:xfrm>
                <a:off x="1709667" y="6374932"/>
                <a:ext cx="4711062" cy="947216"/>
                <a:chOff x="1709667" y="6374932"/>
                <a:chExt cx="4711062" cy="947216"/>
              </a:xfrm>
            </p:grpSpPr>
            <p:sp>
              <p:nvSpPr>
                <p:cNvPr id="418" name="Oval 417">
                  <a:extLst>
                    <a:ext uri="{FF2B5EF4-FFF2-40B4-BE49-F238E27FC236}">
                      <a16:creationId xmlns:a16="http://schemas.microsoft.com/office/drawing/2014/main" id="{D612D395-D992-5980-7CB9-22BADAF073B2}"/>
                    </a:ext>
                  </a:extLst>
                </p:cNvPr>
                <p:cNvSpPr/>
                <p:nvPr/>
              </p:nvSpPr>
              <p:spPr>
                <a:xfrm>
                  <a:off x="1709667" y="6645743"/>
                  <a:ext cx="2065968" cy="676405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/>
                    <a:t>converged double-imp.</a:t>
                  </a:r>
                </a:p>
              </p:txBody>
            </p:sp>
            <p:sp>
              <p:nvSpPr>
                <p:cNvPr id="419" name="Oval 418">
                  <a:extLst>
                    <a:ext uri="{FF2B5EF4-FFF2-40B4-BE49-F238E27FC236}">
                      <a16:creationId xmlns:a16="http://schemas.microsoft.com/office/drawing/2014/main" id="{DFA32B12-CF4F-947E-BD97-9495569DE77C}"/>
                    </a:ext>
                  </a:extLst>
                </p:cNvPr>
                <p:cNvSpPr/>
                <p:nvPr/>
              </p:nvSpPr>
              <p:spPr>
                <a:xfrm>
                  <a:off x="4354761" y="6645743"/>
                  <a:ext cx="2065968" cy="676405"/>
                </a:xfrm>
                <a:prstGeom prst="ellipse">
                  <a:avLst/>
                </a:prstGeom>
              </p:spPr>
              <p:style>
                <a:lnRef idx="1">
                  <a:schemeClr val="accent5"/>
                </a:lnRef>
                <a:fillRef idx="2">
                  <a:schemeClr val="accent5"/>
                </a:fillRef>
                <a:effectRef idx="1">
                  <a:schemeClr val="accent5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dirty="0" err="1"/>
                    <a:t>J</a:t>
                  </a:r>
                  <a:r>
                    <a:rPr lang="en-GB" baseline="-25000" dirty="0" err="1"/>
                    <a:t>ij</a:t>
                  </a:r>
                  <a:r>
                    <a:rPr lang="en-GB" dirty="0"/>
                    <a:t> data</a:t>
                  </a:r>
                </a:p>
              </p:txBody>
            </p:sp>
            <p:sp>
              <p:nvSpPr>
                <p:cNvPr id="432" name="Freeform 431">
                  <a:extLst>
                    <a:ext uri="{FF2B5EF4-FFF2-40B4-BE49-F238E27FC236}">
                      <a16:creationId xmlns:a16="http://schemas.microsoft.com/office/drawing/2014/main" id="{5A5202DF-C651-ABC9-20A3-0CDFB41EA5C7}"/>
                    </a:ext>
                  </a:extLst>
                </p:cNvPr>
                <p:cNvSpPr/>
                <p:nvPr/>
              </p:nvSpPr>
              <p:spPr>
                <a:xfrm>
                  <a:off x="3179105" y="6374932"/>
                  <a:ext cx="315081" cy="250417"/>
                </a:xfrm>
                <a:custGeom>
                  <a:avLst/>
                  <a:gdLst>
                    <a:gd name="connsiteX0" fmla="*/ 175364 w 183236"/>
                    <a:gd name="connsiteY0" fmla="*/ 0 h 413359"/>
                    <a:gd name="connsiteX1" fmla="*/ 162838 w 183236"/>
                    <a:gd name="connsiteY1" fmla="*/ 175365 h 413359"/>
                    <a:gd name="connsiteX2" fmla="*/ 0 w 183236"/>
                    <a:gd name="connsiteY2" fmla="*/ 413359 h 413359"/>
                    <a:gd name="connsiteX0" fmla="*/ 175364 w 177275"/>
                    <a:gd name="connsiteY0" fmla="*/ 0 h 413359"/>
                    <a:gd name="connsiteX1" fmla="*/ 134498 w 177275"/>
                    <a:gd name="connsiteY1" fmla="*/ 226531 h 413359"/>
                    <a:gd name="connsiteX2" fmla="*/ 0 w 177275"/>
                    <a:gd name="connsiteY2" fmla="*/ 413359 h 41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7275" h="413359">
                      <a:moveTo>
                        <a:pt x="175364" y="0"/>
                      </a:moveTo>
                      <a:cubicBezTo>
                        <a:pt x="183714" y="53236"/>
                        <a:pt x="163725" y="157638"/>
                        <a:pt x="134498" y="226531"/>
                      </a:cubicBezTo>
                      <a:cubicBezTo>
                        <a:pt x="105271" y="295424"/>
                        <a:pt x="66805" y="328808"/>
                        <a:pt x="0" y="413359"/>
                      </a:cubicBezTo>
                    </a:path>
                  </a:pathLst>
                </a:custGeom>
                <a:noFill/>
                <a:ln w="38100">
                  <a:tailEnd type="arrow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3" name="Freeform 432">
                  <a:extLst>
                    <a:ext uri="{FF2B5EF4-FFF2-40B4-BE49-F238E27FC236}">
                      <a16:creationId xmlns:a16="http://schemas.microsoft.com/office/drawing/2014/main" id="{3969D677-1A22-AF88-C603-BF7214AF4EC8}"/>
                    </a:ext>
                  </a:extLst>
                </p:cNvPr>
                <p:cNvSpPr/>
                <p:nvPr/>
              </p:nvSpPr>
              <p:spPr>
                <a:xfrm flipH="1">
                  <a:off x="4606241" y="6374932"/>
                  <a:ext cx="315081" cy="250417"/>
                </a:xfrm>
                <a:custGeom>
                  <a:avLst/>
                  <a:gdLst>
                    <a:gd name="connsiteX0" fmla="*/ 175364 w 183236"/>
                    <a:gd name="connsiteY0" fmla="*/ 0 h 413359"/>
                    <a:gd name="connsiteX1" fmla="*/ 162838 w 183236"/>
                    <a:gd name="connsiteY1" fmla="*/ 175365 h 413359"/>
                    <a:gd name="connsiteX2" fmla="*/ 0 w 183236"/>
                    <a:gd name="connsiteY2" fmla="*/ 413359 h 413359"/>
                    <a:gd name="connsiteX0" fmla="*/ 175364 w 177275"/>
                    <a:gd name="connsiteY0" fmla="*/ 0 h 413359"/>
                    <a:gd name="connsiteX1" fmla="*/ 134498 w 177275"/>
                    <a:gd name="connsiteY1" fmla="*/ 226531 h 413359"/>
                    <a:gd name="connsiteX2" fmla="*/ 0 w 177275"/>
                    <a:gd name="connsiteY2" fmla="*/ 413359 h 4133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7275" h="413359">
                      <a:moveTo>
                        <a:pt x="175364" y="0"/>
                      </a:moveTo>
                      <a:cubicBezTo>
                        <a:pt x="183714" y="53236"/>
                        <a:pt x="163725" y="157638"/>
                        <a:pt x="134498" y="226531"/>
                      </a:cubicBezTo>
                      <a:cubicBezTo>
                        <a:pt x="105271" y="295424"/>
                        <a:pt x="66805" y="328808"/>
                        <a:pt x="0" y="413359"/>
                      </a:cubicBezTo>
                    </a:path>
                  </a:pathLst>
                </a:custGeom>
                <a:noFill/>
                <a:ln w="38100">
                  <a:tailEnd type="arrow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46" name="Group 445">
                <a:extLst>
                  <a:ext uri="{FF2B5EF4-FFF2-40B4-BE49-F238E27FC236}">
                    <a16:creationId xmlns:a16="http://schemas.microsoft.com/office/drawing/2014/main" id="{C2FE1ABC-1DBA-6DE1-B291-8F323838BCB9}"/>
                  </a:ext>
                </a:extLst>
              </p:cNvPr>
              <p:cNvGrpSpPr/>
              <p:nvPr/>
            </p:nvGrpSpPr>
            <p:grpSpPr>
              <a:xfrm>
                <a:off x="1570048" y="2178944"/>
                <a:ext cx="4503055" cy="4111629"/>
                <a:chOff x="1570048" y="2178944"/>
                <a:chExt cx="4503055" cy="4111629"/>
              </a:xfrm>
            </p:grpSpPr>
            <p:sp>
              <p:nvSpPr>
                <p:cNvPr id="417" name="Rounded Rectangle 416">
                  <a:extLst>
                    <a:ext uri="{FF2B5EF4-FFF2-40B4-BE49-F238E27FC236}">
                      <a16:creationId xmlns:a16="http://schemas.microsoft.com/office/drawing/2014/main" id="{9059820E-72AE-D8FB-4438-C967542D3176}"/>
                    </a:ext>
                  </a:extLst>
                </p:cNvPr>
                <p:cNvSpPr/>
                <p:nvPr/>
              </p:nvSpPr>
              <p:spPr>
                <a:xfrm>
                  <a:off x="2057293" y="2178944"/>
                  <a:ext cx="4015810" cy="4111629"/>
                </a:xfrm>
                <a:prstGeom prst="roundRect">
                  <a:avLst/>
                </a:prstGeom>
                <a:noFill/>
                <a:ln w="101600">
                  <a:solidFill>
                    <a:schemeClr val="accent6">
                      <a:lumMod val="75000"/>
                      <a:alpha val="80000"/>
                    </a:schemeClr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latin typeface="American Typewriter" panose="02090604020004020304" pitchFamily="18" charset="77"/>
                  </a:endParaRPr>
                </a:p>
              </p:txBody>
            </p:sp>
            <p:sp>
              <p:nvSpPr>
                <p:cNvPr id="435" name="TextBox 434">
                  <a:extLst>
                    <a:ext uri="{FF2B5EF4-FFF2-40B4-BE49-F238E27FC236}">
                      <a16:creationId xmlns:a16="http://schemas.microsoft.com/office/drawing/2014/main" id="{F64EF321-922C-6BCF-EDC6-B193DDECB552}"/>
                    </a:ext>
                  </a:extLst>
                </p:cNvPr>
                <p:cNvSpPr txBox="1"/>
                <p:nvPr/>
              </p:nvSpPr>
              <p:spPr>
                <a:xfrm rot="16200000">
                  <a:off x="666403" y="4050092"/>
                  <a:ext cx="217662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err="1">
                      <a:solidFill>
                        <a:schemeClr val="accent6">
                          <a:lumMod val="75000"/>
                        </a:schemeClr>
                      </a:solidFill>
                      <a:latin typeface="American Typewriter" panose="02090604020004020304" pitchFamily="18" charset="77"/>
                    </a:rPr>
                    <a:t>combine_imps_wc</a:t>
                  </a:r>
                  <a:endParaRPr lang="en-GB" dirty="0">
                    <a:solidFill>
                      <a:schemeClr val="accent6">
                        <a:lumMod val="75000"/>
                      </a:schemeClr>
                    </a:solidFill>
                    <a:latin typeface="American Typewriter" panose="02090604020004020304" pitchFamily="18" charset="77"/>
                  </a:endParaRPr>
                </a:p>
              </p:txBody>
            </p:sp>
            <p:grpSp>
              <p:nvGrpSpPr>
                <p:cNvPr id="445" name="Group 444">
                  <a:extLst>
                    <a:ext uri="{FF2B5EF4-FFF2-40B4-BE49-F238E27FC236}">
                      <a16:creationId xmlns:a16="http://schemas.microsoft.com/office/drawing/2014/main" id="{9B8F3CB0-D46F-E982-08D8-26889F59F97F}"/>
                    </a:ext>
                  </a:extLst>
                </p:cNvPr>
                <p:cNvGrpSpPr/>
                <p:nvPr/>
              </p:nvGrpSpPr>
              <p:grpSpPr>
                <a:xfrm>
                  <a:off x="2361028" y="2328932"/>
                  <a:ext cx="3408340" cy="3811652"/>
                  <a:chOff x="2361028" y="2327523"/>
                  <a:chExt cx="3408340" cy="3811652"/>
                </a:xfrm>
              </p:grpSpPr>
              <p:sp>
                <p:nvSpPr>
                  <p:cNvPr id="414" name="Rounded Rectangle 413">
                    <a:extLst>
                      <a:ext uri="{FF2B5EF4-FFF2-40B4-BE49-F238E27FC236}">
                        <a16:creationId xmlns:a16="http://schemas.microsoft.com/office/drawing/2014/main" id="{E6DB2C59-6F17-9F70-D00A-428702BCAC07}"/>
                      </a:ext>
                    </a:extLst>
                  </p:cNvPr>
                  <p:cNvSpPr/>
                  <p:nvPr/>
                </p:nvSpPr>
                <p:spPr>
                  <a:xfrm>
                    <a:off x="2361028" y="2327523"/>
                    <a:ext cx="3408340" cy="1100242"/>
                  </a:xfrm>
                  <a:prstGeom prst="roundRect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combine impurity clusters</a:t>
                    </a:r>
                  </a:p>
                </p:txBody>
              </p:sp>
              <p:sp>
                <p:nvSpPr>
                  <p:cNvPr id="415" name="Rounded Rectangle 414">
                    <a:extLst>
                      <a:ext uri="{FF2B5EF4-FFF2-40B4-BE49-F238E27FC236}">
                        <a16:creationId xmlns:a16="http://schemas.microsoft.com/office/drawing/2014/main" id="{41148685-D703-68C7-E85E-C6F8916F94F9}"/>
                      </a:ext>
                    </a:extLst>
                  </p:cNvPr>
                  <p:cNvSpPr/>
                  <p:nvPr/>
                </p:nvSpPr>
                <p:spPr>
                  <a:xfrm>
                    <a:off x="2361028" y="3683228"/>
                    <a:ext cx="3408340" cy="1100242"/>
                  </a:xfrm>
                  <a:prstGeom prst="roundRect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Converge combined calculation with cluster</a:t>
                    </a:r>
                  </a:p>
                  <a:p>
                    <a:pPr algn="ctr"/>
                    <a:r>
                      <a:rPr lang="en-GB" dirty="0"/>
                      <a:t>↳ </a:t>
                    </a:r>
                    <a:r>
                      <a:rPr lang="en-GB" dirty="0" err="1">
                        <a:latin typeface="American Typewriter" panose="02090604020004020304" pitchFamily="18" charset="77"/>
                      </a:rPr>
                      <a:t>kkr_imp_scf_wc</a:t>
                    </a:r>
                    <a:endParaRPr lang="en-GB" dirty="0">
                      <a:latin typeface="American Typewriter" panose="02090604020004020304" pitchFamily="18" charset="77"/>
                    </a:endParaRPr>
                  </a:p>
                </p:txBody>
              </p:sp>
              <p:sp>
                <p:nvSpPr>
                  <p:cNvPr id="416" name="Rounded Rectangle 415">
                    <a:extLst>
                      <a:ext uri="{FF2B5EF4-FFF2-40B4-BE49-F238E27FC236}">
                        <a16:creationId xmlns:a16="http://schemas.microsoft.com/office/drawing/2014/main" id="{74010F77-74EB-A8CF-45A8-CDC737625289}"/>
                      </a:ext>
                    </a:extLst>
                  </p:cNvPr>
                  <p:cNvSpPr/>
                  <p:nvPr/>
                </p:nvSpPr>
                <p:spPr>
                  <a:xfrm>
                    <a:off x="2361028" y="5038933"/>
                    <a:ext cx="3408340" cy="1100242"/>
                  </a:xfrm>
                  <a:prstGeom prst="roundRect">
                    <a:avLst/>
                  </a:prstGeom>
                </p:spPr>
                <p:style>
                  <a:lnRef idx="1">
                    <a:schemeClr val="accent6"/>
                  </a:lnRef>
                  <a:fillRef idx="2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dirty="0"/>
                      <a:t>Calculate </a:t>
                    </a:r>
                    <a:r>
                      <a:rPr lang="en-GB" dirty="0" err="1"/>
                      <a:t>J</a:t>
                    </a:r>
                    <a:r>
                      <a:rPr lang="en-GB" baseline="-25000" dirty="0" err="1"/>
                      <a:t>ij</a:t>
                    </a:r>
                    <a:r>
                      <a:rPr lang="en-GB" dirty="0" err="1"/>
                      <a:t>’s</a:t>
                    </a:r>
                    <a:endParaRPr lang="en-GB" dirty="0">
                      <a:latin typeface="American Typewriter" panose="02090604020004020304" pitchFamily="18" charset="77"/>
                    </a:endParaRPr>
                  </a:p>
                </p:txBody>
              </p:sp>
              <p:sp>
                <p:nvSpPr>
                  <p:cNvPr id="443" name="Down Arrow 442">
                    <a:extLst>
                      <a:ext uri="{FF2B5EF4-FFF2-40B4-BE49-F238E27FC236}">
                        <a16:creationId xmlns:a16="http://schemas.microsoft.com/office/drawing/2014/main" id="{083A1F59-26F0-CCF9-3286-EA8379D832FE}"/>
                      </a:ext>
                    </a:extLst>
                  </p:cNvPr>
                  <p:cNvSpPr/>
                  <p:nvPr/>
                </p:nvSpPr>
                <p:spPr>
                  <a:xfrm>
                    <a:off x="3865801" y="3361887"/>
                    <a:ext cx="398795" cy="387219"/>
                  </a:xfrm>
                  <a:prstGeom prst="downArrow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444" name="Down Arrow 443">
                    <a:extLst>
                      <a:ext uri="{FF2B5EF4-FFF2-40B4-BE49-F238E27FC236}">
                        <a16:creationId xmlns:a16="http://schemas.microsoft.com/office/drawing/2014/main" id="{519EB962-9FAE-C417-B270-55BF195D1EFD}"/>
                      </a:ext>
                    </a:extLst>
                  </p:cNvPr>
                  <p:cNvSpPr/>
                  <p:nvPr/>
                </p:nvSpPr>
                <p:spPr>
                  <a:xfrm>
                    <a:off x="3865801" y="4717592"/>
                    <a:ext cx="398795" cy="387219"/>
                  </a:xfrm>
                  <a:prstGeom prst="downArrow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032079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10988</TotalTime>
  <Words>97</Words>
  <Application>Microsoft Macintosh PowerPoint</Application>
  <PresentationFormat>Widescreen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American Typewriter</vt:lpstr>
      <vt:lpstr>Aptos</vt:lpstr>
      <vt:lpstr>Aptos Display</vt:lpstr>
      <vt:lpstr>Arial</vt:lpstr>
      <vt:lpstr>Cambria Math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Rüßmann, Philipp</dc:creator>
  <cp:lastModifiedBy>Rüßmann, Philipp</cp:lastModifiedBy>
  <cp:revision>11</cp:revision>
  <dcterms:created xsi:type="dcterms:W3CDTF">2024-05-08T16:22:22Z</dcterms:created>
  <dcterms:modified xsi:type="dcterms:W3CDTF">2024-05-16T13:34:00Z</dcterms:modified>
</cp:coreProperties>
</file>