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4" r:id="rId2"/>
  </p:sldMasterIdLst>
  <p:notesMasterIdLst>
    <p:notesMasterId r:id="rId11"/>
  </p:notesMasterIdLst>
  <p:handoutMasterIdLst>
    <p:handoutMasterId r:id="rId12"/>
  </p:handoutMasterIdLst>
  <p:sldIdLst>
    <p:sldId id="256" r:id="rId3"/>
    <p:sldId id="257" r:id="rId4"/>
    <p:sldId id="261" r:id="rId5"/>
    <p:sldId id="258" r:id="rId6"/>
    <p:sldId id="259" r:id="rId7"/>
    <p:sldId id="262" r:id="rId8"/>
    <p:sldId id="260" r:id="rId9"/>
    <p:sldId id="263" r:id="rId10"/>
  </p:sldIdLst>
  <p:sldSz cx="9144000" cy="5143500" type="screen16x9"/>
  <p:notesSz cx="6797675" cy="9926638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981">
          <p15:clr>
            <a:srgbClr val="A4A3A4"/>
          </p15:clr>
        </p15:guide>
        <p15:guide id="5" orient="horz" pos="311">
          <p15:clr>
            <a:srgbClr val="A4A3A4"/>
          </p15:clr>
        </p15:guide>
        <p15:guide id="7" pos="226">
          <p15:clr>
            <a:srgbClr val="A4A3A4"/>
          </p15:clr>
        </p15:guide>
        <p15:guide id="8" pos="5534">
          <p15:clr>
            <a:srgbClr val="A4A3A4"/>
          </p15:clr>
        </p15:guide>
        <p15:guide id="9" pos="2812">
          <p15:clr>
            <a:srgbClr val="A4A3A4"/>
          </p15:clr>
        </p15:guide>
        <p15:guide id="10" pos="2948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Krämer, Julia" initials="KJ" lastIdx="5" clrIdx="0">
    <p:extLst>
      <p:ext uri="{19B8F6BF-5375-455C-9EA6-DF929625EA0E}">
        <p15:presenceInfo xmlns:p15="http://schemas.microsoft.com/office/powerpoint/2012/main" userId="S-1-5-21-3262521613-164117625-2965018878-9724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2864"/>
    <a:srgbClr val="22B0F8"/>
    <a:srgbClr val="8CB423"/>
    <a:srgbClr val="0A2D6E"/>
    <a:srgbClr val="005AA0"/>
    <a:srgbClr val="A0235A"/>
    <a:srgbClr val="F0781E"/>
    <a:srgbClr val="50C8AA"/>
    <a:srgbClr val="D23264"/>
    <a:srgbClr val="32646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756" autoAdjust="0"/>
    <p:restoredTop sz="96472" autoAdjust="0"/>
  </p:normalViewPr>
  <p:slideViewPr>
    <p:cSldViewPr snapToObjects="1" showGuides="1">
      <p:cViewPr varScale="1">
        <p:scale>
          <a:sx n="149" d="100"/>
          <a:sy n="149" d="100"/>
        </p:scale>
        <p:origin x="126" y="426"/>
      </p:cViewPr>
      <p:guideLst>
        <p:guide orient="horz" pos="2981"/>
        <p:guide orient="horz" pos="311"/>
        <p:guide pos="226"/>
        <p:guide pos="5534"/>
        <p:guide pos="2812"/>
        <p:guide pos="2948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-2876"/>
    </p:cViewPr>
  </p:sorter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commentAuthors" Target="commentAuthor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Master" Target="slideMasters/slideMaster2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3.xml"/><Relationship Id="rId15" Type="http://schemas.openxmlformats.org/officeDocument/2006/relationships/viewProps" Target="viewProps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49688" y="0"/>
            <a:ext cx="2946400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E6286AD-5EA9-4866-A37C-F6230134725D}" type="datetimeFigureOut">
              <a:rPr lang="de-DE" smtClean="0"/>
              <a:t>12.01.23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49688" y="9428163"/>
            <a:ext cx="2946400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8294DAD-F6EC-4137-B0EC-64D05B2A592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644548175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E6A6037-A285-4C9E-B04C-6DCA60BD155D}" type="datetimeFigureOut">
              <a:rPr lang="de-DE" smtClean="0"/>
              <a:t>12.01.23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50443" y="9428583"/>
            <a:ext cx="2945659" cy="496332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01BAFD-BDF1-4073-A261-64C06A00B82D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77589549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 hasCustomPrompt="1"/>
          </p:nvPr>
        </p:nvSpPr>
        <p:spPr>
          <a:xfrm>
            <a:off x="285986" y="1460131"/>
            <a:ext cx="5868000" cy="699686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l">
              <a:defRPr sz="3200" b="0" cap="none" baseline="0"/>
            </a:lvl1pPr>
          </a:lstStyle>
          <a:p>
            <a:r>
              <a:rPr lang="de-DE" dirty="0" smtClean="0"/>
              <a:t>Präsentationstitel</a:t>
            </a:r>
            <a:br>
              <a:rPr lang="de-DE" dirty="0" smtClean="0"/>
            </a:br>
            <a:r>
              <a:rPr lang="de-DE" dirty="0" smtClean="0"/>
              <a:t>Auch zweizeilig möglich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 hasCustomPrompt="1"/>
          </p:nvPr>
        </p:nvSpPr>
        <p:spPr>
          <a:xfrm>
            <a:off x="302764" y="2679241"/>
            <a:ext cx="5868000" cy="692566"/>
          </a:xfrm>
          <a:prstGeom prst="rect">
            <a:avLst/>
          </a:prstGeom>
        </p:spPr>
        <p:txBody>
          <a:bodyPr lIns="0" tIns="0" rIns="0" bIns="0">
            <a:normAutofit/>
          </a:bodyPr>
          <a:lstStyle>
            <a:lvl1pPr marL="0" indent="0" algn="l">
              <a:lnSpc>
                <a:spcPts val="1800"/>
              </a:lnSpc>
              <a:buNone/>
              <a:defRPr sz="2000" baseline="0">
                <a:solidFill>
                  <a:schemeClr val="bg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dirty="0" smtClean="0"/>
              <a:t>Eventuelle Subheadline,</a:t>
            </a:r>
          </a:p>
          <a:p>
            <a:r>
              <a:rPr lang="de-DE" dirty="0" smtClean="0"/>
              <a:t>ebenfalls zweizeilig möglich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514516646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orient="horz" pos="1173" userDrawn="1">
          <p15:clr>
            <a:srgbClr val="FBAE40"/>
          </p15:clr>
        </p15:guide>
        <p15:guide id="2" orient="horz" pos="1747" userDrawn="1">
          <p15:clr>
            <a:srgbClr val="FBAE40"/>
          </p15:clr>
        </p15:guide>
        <p15:guide id="3" pos="4380" userDrawn="1">
          <p15:clr>
            <a:srgbClr val="FBAE40"/>
          </p15:clr>
        </p15:guide>
        <p15:guide id="4" orient="horz" pos="373" userDrawn="1">
          <p15:clr>
            <a:srgbClr val="FBAE40"/>
          </p15:clr>
        </p15:guide>
        <p15:guide id="5" orient="horz" pos="237" userDrawn="1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Titel_Gesundhei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 hasCustomPrompt="1"/>
          </p:nvPr>
        </p:nvSpPr>
        <p:spPr>
          <a:xfrm>
            <a:off x="359999" y="219600"/>
            <a:ext cx="8425225" cy="339542"/>
          </a:xfrm>
          <a:prstGeom prst="rect">
            <a:avLst/>
          </a:prstGeom>
        </p:spPr>
        <p:txBody>
          <a:bodyPr lIns="0" tIns="0" rIns="0" bIns="0" anchor="t" anchorCtr="0">
            <a:noAutofit/>
          </a:bodyPr>
          <a:lstStyle>
            <a:lvl1pPr algn="l">
              <a:defRPr sz="2200" b="1" cap="none" baseline="0">
                <a:solidFill>
                  <a:schemeClr val="accent1"/>
                </a:solidFill>
              </a:defRPr>
            </a:lvl1pPr>
          </a:lstStyle>
          <a:p>
            <a:r>
              <a:rPr lang="de-DE" dirty="0" smtClean="0"/>
              <a:t>Zwischentitel grafisch, Insgesamt Zweizeilig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24392068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Zweispalti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 sz="2000">
                <a:solidFill>
                  <a:srgbClr val="002864"/>
                </a:solidFill>
              </a:defRPr>
            </a:lvl1pPr>
          </a:lstStyle>
          <a:p>
            <a:r>
              <a:rPr lang="de-DE" dirty="0" smtClean="0"/>
              <a:t>Folientitel, insgesamt zweizeilig</a:t>
            </a:r>
            <a:endParaRPr lang="de-DE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14" hasCustomPrompt="1"/>
          </p:nvPr>
        </p:nvSpPr>
        <p:spPr>
          <a:xfrm>
            <a:off x="358775" y="691200"/>
            <a:ext cx="8424000" cy="266400"/>
          </a:xfrm>
        </p:spPr>
        <p:txBody>
          <a:bodyPr/>
          <a:lstStyle>
            <a:lvl1pPr marL="0" indent="0">
              <a:buNone/>
              <a:defRPr sz="2400">
                <a:solidFill>
                  <a:srgbClr val="002864"/>
                </a:solidFill>
              </a:defRPr>
            </a:lvl1pPr>
          </a:lstStyle>
          <a:p>
            <a:pPr lvl="0"/>
            <a:r>
              <a:rPr lang="de-DE" dirty="0" smtClean="0"/>
              <a:t>Entweder zweizeiliger Titel oder Titel mit Subheader</a:t>
            </a:r>
            <a:endParaRPr lang="de-DE" dirty="0"/>
          </a:p>
        </p:txBody>
      </p:sp>
      <p:sp>
        <p:nvSpPr>
          <p:cNvPr id="7" name="Inhaltsplatzhalter 6"/>
          <p:cNvSpPr>
            <a:spLocks noGrp="1"/>
          </p:cNvSpPr>
          <p:nvPr>
            <p:ph sz="quarter" idx="15"/>
          </p:nvPr>
        </p:nvSpPr>
        <p:spPr>
          <a:xfrm>
            <a:off x="358775" y="1311275"/>
            <a:ext cx="4105275" cy="3422650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11" name="Inhaltsplatzhalter 10"/>
          <p:cNvSpPr>
            <a:spLocks noGrp="1"/>
          </p:cNvSpPr>
          <p:nvPr>
            <p:ph sz="quarter" idx="16"/>
          </p:nvPr>
        </p:nvSpPr>
        <p:spPr>
          <a:xfrm>
            <a:off x="4679950" y="1311275"/>
            <a:ext cx="4092575" cy="3422650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Foliennummernplatzhalter 2"/>
          <p:cNvSpPr>
            <a:spLocks noGrp="1"/>
          </p:cNvSpPr>
          <p:nvPr>
            <p:ph type="sldNum" sz="quarter" idx="10"/>
          </p:nvPr>
        </p:nvSpPr>
        <p:spPr>
          <a:xfrm>
            <a:off x="287524" y="4772321"/>
            <a:ext cx="2057400" cy="274637"/>
          </a:xfrm>
        </p:spPr>
        <p:txBody>
          <a:bodyPr/>
          <a:lstStyle/>
          <a:p>
            <a:fld id="{814CE7B5-1AE7-4964-B352-253A307F520A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104442642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orient="horz" pos="311" userDrawn="1">
          <p15:clr>
            <a:srgbClr val="FBAE40"/>
          </p15:clr>
        </p15:guide>
        <p15:guide id="2" orient="horz" pos="545" userDrawn="1">
          <p15:clr>
            <a:srgbClr val="FBAE40"/>
          </p15:clr>
        </p15:guide>
        <p15:guide id="3" pos="226" userDrawn="1">
          <p15:clr>
            <a:srgbClr val="FBAE40"/>
          </p15:clr>
        </p15:guide>
        <p15:guide id="4" pos="2813" userDrawn="1">
          <p15:clr>
            <a:srgbClr val="FBAE40"/>
          </p15:clr>
        </p15:guide>
        <p15:guide id="5" pos="2947" userDrawn="1">
          <p15:clr>
            <a:srgbClr val="FBAE40"/>
          </p15:clr>
        </p15:guide>
        <p15:guide id="6" orient="horz" pos="2984" userDrawn="1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ischspalti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/>
        <p:txBody>
          <a:bodyPr/>
          <a:lstStyle>
            <a:lvl1pPr>
              <a:defRPr sz="2000">
                <a:solidFill>
                  <a:srgbClr val="002864"/>
                </a:solidFill>
              </a:defRPr>
            </a:lvl1pPr>
          </a:lstStyle>
          <a:p>
            <a:r>
              <a:rPr lang="de-DE" dirty="0" smtClean="0"/>
              <a:t>Folientitel, insgesamt zweizeilig</a:t>
            </a:r>
            <a:endParaRPr lang="de-DE" dirty="0"/>
          </a:p>
        </p:txBody>
      </p:sp>
      <p:sp>
        <p:nvSpPr>
          <p:cNvPr id="10" name="Textplatzhalter 9"/>
          <p:cNvSpPr>
            <a:spLocks noGrp="1"/>
          </p:cNvSpPr>
          <p:nvPr>
            <p:ph type="body" sz="quarter" idx="14" hasCustomPrompt="1"/>
          </p:nvPr>
        </p:nvSpPr>
        <p:spPr>
          <a:xfrm>
            <a:off x="358775" y="691200"/>
            <a:ext cx="8424000" cy="266400"/>
          </a:xfrm>
        </p:spPr>
        <p:txBody>
          <a:bodyPr/>
          <a:lstStyle>
            <a:lvl1pPr marL="0" indent="0">
              <a:buNone/>
              <a:defRPr sz="2400">
                <a:solidFill>
                  <a:srgbClr val="002864"/>
                </a:solidFill>
              </a:defRPr>
            </a:lvl1pPr>
          </a:lstStyle>
          <a:p>
            <a:pPr lvl="0"/>
            <a:r>
              <a:rPr lang="de-DE" dirty="0" smtClean="0"/>
              <a:t>Entweder zweizeiliger Titel oder Titel mit Subheader</a:t>
            </a:r>
            <a:endParaRPr lang="de-DE" dirty="0"/>
          </a:p>
        </p:txBody>
      </p:sp>
      <p:sp>
        <p:nvSpPr>
          <p:cNvPr id="11" name="Inhaltsplatzhalter 10"/>
          <p:cNvSpPr>
            <a:spLocks noGrp="1"/>
          </p:cNvSpPr>
          <p:nvPr>
            <p:ph sz="quarter" idx="16"/>
          </p:nvPr>
        </p:nvSpPr>
        <p:spPr>
          <a:xfrm>
            <a:off x="360001" y="1311275"/>
            <a:ext cx="6264638" cy="1260475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6" name="Bildplatzhalter 5"/>
          <p:cNvSpPr>
            <a:spLocks noGrp="1"/>
          </p:cNvSpPr>
          <p:nvPr>
            <p:ph type="pic" sz="quarter" idx="17"/>
          </p:nvPr>
        </p:nvSpPr>
        <p:spPr>
          <a:xfrm>
            <a:off x="358775" y="2879999"/>
            <a:ext cx="4105275" cy="1853925"/>
          </a:xfrm>
        </p:spPr>
        <p:txBody>
          <a:bodyPr/>
          <a:lstStyle/>
          <a:p>
            <a:endParaRPr lang="de-DE"/>
          </a:p>
        </p:txBody>
      </p:sp>
      <p:sp>
        <p:nvSpPr>
          <p:cNvPr id="9" name="Bildplatzhalter 8"/>
          <p:cNvSpPr>
            <a:spLocks noGrp="1"/>
          </p:cNvSpPr>
          <p:nvPr>
            <p:ph type="pic" sz="quarter" idx="18"/>
          </p:nvPr>
        </p:nvSpPr>
        <p:spPr>
          <a:xfrm>
            <a:off x="4679950" y="2879725"/>
            <a:ext cx="4105275" cy="1854200"/>
          </a:xfrm>
        </p:spPr>
        <p:txBody>
          <a:bodyPr/>
          <a:lstStyle/>
          <a:p>
            <a:endParaRPr lang="de-DE"/>
          </a:p>
        </p:txBody>
      </p:sp>
      <p:sp>
        <p:nvSpPr>
          <p:cNvPr id="13" name="Textplatzhalter 12"/>
          <p:cNvSpPr>
            <a:spLocks noGrp="1"/>
          </p:cNvSpPr>
          <p:nvPr>
            <p:ph type="body" sz="quarter" idx="19" hasCustomPrompt="1"/>
          </p:nvPr>
        </p:nvSpPr>
        <p:spPr>
          <a:xfrm>
            <a:off x="358775" y="2761200"/>
            <a:ext cx="4105275" cy="107950"/>
          </a:xfrm>
        </p:spPr>
        <p:txBody>
          <a:bodyPr/>
          <a:lstStyle>
            <a:lvl1pPr marL="0" indent="0">
              <a:lnSpc>
                <a:spcPts val="800"/>
              </a:lnSpc>
              <a:spcBef>
                <a:spcPts val="0"/>
              </a:spcBef>
              <a:buNone/>
              <a:defRPr sz="800"/>
            </a:lvl1pPr>
          </a:lstStyle>
          <a:p>
            <a:pPr lvl="0"/>
            <a:r>
              <a:rPr lang="de-DE" dirty="0" smtClean="0"/>
              <a:t>Bildunterschrift</a:t>
            </a:r>
            <a:endParaRPr lang="de-DE" dirty="0"/>
          </a:p>
        </p:txBody>
      </p:sp>
      <p:sp>
        <p:nvSpPr>
          <p:cNvPr id="15" name="Textplatzhalter 14"/>
          <p:cNvSpPr>
            <a:spLocks noGrp="1"/>
          </p:cNvSpPr>
          <p:nvPr>
            <p:ph type="body" sz="quarter" idx="20" hasCustomPrompt="1"/>
          </p:nvPr>
        </p:nvSpPr>
        <p:spPr>
          <a:xfrm>
            <a:off x="4679949" y="2761200"/>
            <a:ext cx="4105275" cy="107950"/>
          </a:xfrm>
        </p:spPr>
        <p:txBody>
          <a:bodyPr/>
          <a:lstStyle>
            <a:lvl1pPr marL="0" indent="0">
              <a:lnSpc>
                <a:spcPts val="800"/>
              </a:lnSpc>
              <a:spcBef>
                <a:spcPts val="0"/>
              </a:spcBef>
              <a:buNone/>
              <a:defRPr sz="800"/>
            </a:lvl1pPr>
          </a:lstStyle>
          <a:p>
            <a:pPr lvl="0"/>
            <a:r>
              <a:rPr lang="de-DE" dirty="0" smtClean="0"/>
              <a:t>Bildunterschrift</a:t>
            </a:r>
            <a:endParaRPr lang="de-DE" dirty="0"/>
          </a:p>
        </p:txBody>
      </p:sp>
      <p:sp>
        <p:nvSpPr>
          <p:cNvPr id="12" name="Foliennummernplatzhalter 2"/>
          <p:cNvSpPr>
            <a:spLocks noGrp="1"/>
          </p:cNvSpPr>
          <p:nvPr>
            <p:ph type="sldNum" sz="quarter" idx="10"/>
          </p:nvPr>
        </p:nvSpPr>
        <p:spPr>
          <a:xfrm>
            <a:off x="287524" y="4772321"/>
            <a:ext cx="2057400" cy="274637"/>
          </a:xfrm>
        </p:spPr>
        <p:txBody>
          <a:bodyPr/>
          <a:lstStyle/>
          <a:p>
            <a:fld id="{814CE7B5-1AE7-4964-B352-253A307F520A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635600849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orient="horz" pos="543" userDrawn="1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>
  <p:cSld name="Zwischen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 hasCustomPrompt="1"/>
          </p:nvPr>
        </p:nvSpPr>
        <p:spPr>
          <a:xfrm>
            <a:off x="359999" y="219600"/>
            <a:ext cx="8425225" cy="339542"/>
          </a:xfrm>
          <a:prstGeom prst="rect">
            <a:avLst/>
          </a:prstGeom>
        </p:spPr>
        <p:txBody>
          <a:bodyPr lIns="0" tIns="0" rIns="0" bIns="0" anchor="t" anchorCtr="0">
            <a:normAutofit/>
          </a:bodyPr>
          <a:lstStyle>
            <a:lvl1pPr algn="l">
              <a:defRPr sz="2000" b="0" cap="none" baseline="0">
                <a:solidFill>
                  <a:srgbClr val="002864"/>
                </a:solidFill>
              </a:defRPr>
            </a:lvl1pPr>
          </a:lstStyle>
          <a:p>
            <a:r>
              <a:rPr lang="de-DE" dirty="0" smtClean="0"/>
              <a:t>Zwischentitel grafisch, Insgesamt Zweizeilig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 hasCustomPrompt="1"/>
          </p:nvPr>
        </p:nvSpPr>
        <p:spPr>
          <a:xfrm>
            <a:off x="360000" y="691200"/>
            <a:ext cx="8424000" cy="267574"/>
          </a:xfrm>
          <a:prstGeom prst="rect">
            <a:avLst/>
          </a:prstGeom>
        </p:spPr>
        <p:txBody>
          <a:bodyPr lIns="0" tIns="0" rIns="0" bIns="0">
            <a:normAutofit/>
          </a:bodyPr>
          <a:lstStyle>
            <a:lvl1pPr marL="0" indent="0" algn="l">
              <a:lnSpc>
                <a:spcPts val="1800"/>
              </a:lnSpc>
              <a:buNone/>
              <a:defRPr sz="2400" baseline="0">
                <a:solidFill>
                  <a:srgbClr val="002864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dirty="0" smtClean="0"/>
              <a:t>Entweder zweizeiliger Titel oder Titel und Subheadline</a:t>
            </a:r>
            <a:endParaRPr lang="de-DE" dirty="0"/>
          </a:p>
        </p:txBody>
      </p:sp>
      <p:sp>
        <p:nvSpPr>
          <p:cNvPr id="4" name="Foliennummernplatzhalter 2"/>
          <p:cNvSpPr>
            <a:spLocks noGrp="1"/>
          </p:cNvSpPr>
          <p:nvPr>
            <p:ph type="sldNum" sz="quarter" idx="10"/>
          </p:nvPr>
        </p:nvSpPr>
        <p:spPr>
          <a:xfrm>
            <a:off x="287524" y="4772321"/>
            <a:ext cx="2057400" cy="274637"/>
          </a:xfrm>
        </p:spPr>
        <p:txBody>
          <a:bodyPr/>
          <a:lstStyle/>
          <a:p>
            <a:fld id="{814CE7B5-1AE7-4964-B352-253A307F520A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80344753"/>
      </p:ext>
    </p:extLst>
  </p:cSld>
  <p:clrMapOvr>
    <a:masterClrMapping/>
  </p:clrMapOvr>
  <p:timing>
    <p:tnLst>
      <p:par>
        <p:cTn id="1" dur="indefinite" restart="never" nodeType="tmRoot"/>
      </p:par>
    </p:tnLst>
  </p:timing>
  <p:extLst mod="1">
    <p:ext uri="{DCECCB84-F9BA-43D5-87BE-67443E8EF086}">
      <p15:sldGuideLst xmlns:p15="http://schemas.microsoft.com/office/powerpoint/2012/main">
        <p15:guide id="1" orient="horz" pos="546" userDrawn="1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enutzerdefiniertes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Foliennummernplatzhalt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4CE7B5-1AE7-4964-B352-253A307F520A}" type="slidenum">
              <a:rPr lang="de-DE" smtClean="0"/>
              <a:pPr/>
              <a:t>‹Nr.›</a:t>
            </a:fld>
            <a:endParaRPr lang="de-DE" dirty="0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11"/>
          </p:nvPr>
        </p:nvSpPr>
        <p:spPr>
          <a:xfrm>
            <a:off x="360363" y="1304925"/>
            <a:ext cx="8423275" cy="3427413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36931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2.png"/><Relationship Id="rId4" Type="http://schemas.openxmlformats.org/officeDocument/2006/relationships/image" Target="../media/image1.jpeg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5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image" Target="../media/image2.png"/><Relationship Id="rId5" Type="http://schemas.openxmlformats.org/officeDocument/2006/relationships/theme" Target="../theme/theme2.xml"/><Relationship Id="rId4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rafik 1"/>
          <p:cNvPicPr>
            <a:picLocks noChangeAspect="1"/>
          </p:cNvPicPr>
          <p:nvPr userDrawn="1"/>
        </p:nvPicPr>
        <p:blipFill rotWithShape="1"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9622"/>
          <a:stretch/>
        </p:blipFill>
        <p:spPr>
          <a:xfrm>
            <a:off x="-508" y="1011746"/>
            <a:ext cx="9144508" cy="3792252"/>
          </a:xfrm>
          <a:prstGeom prst="rect">
            <a:avLst/>
          </a:prstGeom>
        </p:spPr>
      </p:pic>
      <p:pic>
        <p:nvPicPr>
          <p:cNvPr id="5" name="Grafik 4"/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23528" y="267494"/>
            <a:ext cx="2802526" cy="34051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12628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700" r:id="rId2"/>
  </p:sldLayoutIdLst>
  <p:timing>
    <p:tnLst>
      <p:par>
        <p:cTn id="1" dur="indefinite" restart="never" nodeType="tmRoot"/>
      </p:par>
    </p:tnLst>
  </p:timing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bg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bg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bg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bg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1307" userDrawn="1">
          <p15:clr>
            <a:srgbClr val="F26B43"/>
          </p15:clr>
        </p15:guide>
        <p15:guide id="2" orient="horz" pos="383" userDrawn="1">
          <p15:clr>
            <a:srgbClr val="F26B43"/>
          </p15:clr>
        </p15:guide>
      </p15:sldGuideLst>
    </p:ext>
  </p:extLst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platzhalter 3"/>
          <p:cNvSpPr>
            <a:spLocks noGrp="1"/>
          </p:cNvSpPr>
          <p:nvPr>
            <p:ph type="title"/>
          </p:nvPr>
        </p:nvSpPr>
        <p:spPr>
          <a:xfrm>
            <a:off x="360000" y="219600"/>
            <a:ext cx="8424000" cy="37193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de-DE" dirty="0" smtClean="0"/>
              <a:t>Folientitel, insgesamt zweizeilig</a:t>
            </a:r>
            <a:endParaRPr lang="de-DE" dirty="0"/>
          </a:p>
        </p:txBody>
      </p:sp>
      <p:sp>
        <p:nvSpPr>
          <p:cNvPr id="11" name="Textplatzhalter 10"/>
          <p:cNvSpPr>
            <a:spLocks noGrp="1"/>
          </p:cNvSpPr>
          <p:nvPr>
            <p:ph type="body" idx="1"/>
          </p:nvPr>
        </p:nvSpPr>
        <p:spPr>
          <a:xfrm>
            <a:off x="360000" y="1311275"/>
            <a:ext cx="8424000" cy="342265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de-DE" dirty="0" smtClean="0"/>
              <a:t>Textmasterformat bearbeiten</a:t>
            </a:r>
          </a:p>
          <a:p>
            <a:pPr lvl="1"/>
            <a:r>
              <a:rPr lang="de-DE" dirty="0" smtClean="0"/>
              <a:t>Zweite Ebene</a:t>
            </a:r>
          </a:p>
          <a:p>
            <a:pPr lvl="2"/>
            <a:r>
              <a:rPr lang="de-DE" dirty="0" smtClean="0"/>
              <a:t>Dritte Ebene</a:t>
            </a:r>
          </a:p>
          <a:p>
            <a:pPr lvl="3"/>
            <a:r>
              <a:rPr lang="de-DE" dirty="0" smtClean="0"/>
              <a:t>Vierte Ebene</a:t>
            </a:r>
          </a:p>
          <a:p>
            <a:pPr lvl="4"/>
            <a:r>
              <a:rPr lang="de-DE" dirty="0" smtClean="0"/>
              <a:t>Fünfte Ebene</a:t>
            </a:r>
            <a:endParaRPr lang="de-DE" dirty="0"/>
          </a:p>
        </p:txBody>
      </p:sp>
      <p:cxnSp>
        <p:nvCxnSpPr>
          <p:cNvPr id="8" name="Gerader Verbinder 7"/>
          <p:cNvCxnSpPr/>
          <p:nvPr userDrawn="1"/>
        </p:nvCxnSpPr>
        <p:spPr>
          <a:xfrm>
            <a:off x="0" y="663538"/>
            <a:ext cx="9144000" cy="0"/>
          </a:xfrm>
          <a:prstGeom prst="line">
            <a:avLst/>
          </a:prstGeom>
          <a:ln>
            <a:solidFill>
              <a:srgbClr val="14C8FF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7" name="Grafik 6"/>
          <p:cNvPicPr>
            <a:picLocks noChangeAspect="1"/>
          </p:cNvPicPr>
          <p:nvPr userDrawn="1"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172400" y="4937604"/>
            <a:ext cx="900000" cy="109354"/>
          </a:xfrm>
          <a:prstGeom prst="rect">
            <a:avLst/>
          </a:prstGeom>
        </p:spPr>
      </p:pic>
      <p:sp>
        <p:nvSpPr>
          <p:cNvPr id="2" name="Foliennummernplatzhalter 1"/>
          <p:cNvSpPr>
            <a:spLocks noGrp="1"/>
          </p:cNvSpPr>
          <p:nvPr>
            <p:ph type="sldNum" sz="quarter" idx="4"/>
          </p:nvPr>
        </p:nvSpPr>
        <p:spPr>
          <a:xfrm>
            <a:off x="287524" y="4772321"/>
            <a:ext cx="20574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14CE7B5-1AE7-4964-B352-253A307F520A}" type="slidenum">
              <a:rPr lang="de-DE" smtClean="0"/>
              <a:pPr/>
              <a:t>‹Nr.›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0814144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6" r:id="rId1"/>
    <p:sldLayoutId id="2147483657" r:id="rId2"/>
    <p:sldLayoutId id="2147483691" r:id="rId3"/>
    <p:sldLayoutId id="2147483733" r:id="rId4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spcBef>
          <a:spcPct val="0"/>
        </a:spcBef>
        <a:buNone/>
        <a:defRPr sz="2200" b="0" kern="1200" cap="none" baseline="0">
          <a:solidFill>
            <a:srgbClr val="002864"/>
          </a:solidFill>
          <a:latin typeface="+mj-lt"/>
          <a:ea typeface="+mj-ea"/>
          <a:cs typeface="+mj-cs"/>
        </a:defRPr>
      </a:lvl1pPr>
    </p:titleStyle>
    <p:bodyStyle>
      <a:lvl1pPr marL="180975" indent="-180975" algn="l" defTabSz="180000" rtl="0" eaLnBrk="1" latinLnBrk="0" hangingPunct="1">
        <a:lnSpc>
          <a:spcPts val="1800"/>
        </a:lnSpc>
        <a:spcBef>
          <a:spcPts val="1100"/>
        </a:spcBef>
        <a:spcAft>
          <a:spcPts val="0"/>
        </a:spcAft>
        <a:buClr>
          <a:srgbClr val="002864"/>
        </a:buClr>
        <a:buFont typeface="Arial" panose="020B0604020202020204" pitchFamily="34" charset="0"/>
        <a:buChar char="•"/>
        <a:tabLst>
          <a:tab pos="180000" algn="l"/>
          <a:tab pos="360000" algn="l"/>
        </a:tabLst>
        <a:defRPr sz="1600" kern="1200">
          <a:solidFill>
            <a:schemeClr val="tx1"/>
          </a:solidFill>
          <a:latin typeface="+mn-lt"/>
          <a:ea typeface="+mn-ea"/>
          <a:cs typeface="+mn-cs"/>
        </a:defRPr>
      </a:lvl1pPr>
      <a:lvl2pPr marL="360363" indent="-179388" algn="l" defTabSz="914400" rtl="0" eaLnBrk="1" latinLnBrk="0" hangingPunct="1">
        <a:spcBef>
          <a:spcPct val="20000"/>
        </a:spcBef>
        <a:buClr>
          <a:srgbClr val="002864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541338" indent="-180975" algn="l" defTabSz="914400" rtl="0" eaLnBrk="1" latinLnBrk="0" hangingPunct="1">
        <a:spcBef>
          <a:spcPct val="20000"/>
        </a:spcBef>
        <a:buClr>
          <a:srgbClr val="002864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714375" indent="-174625" algn="l" defTabSz="914400" rtl="0" eaLnBrk="1" latinLnBrk="0" hangingPunct="1">
        <a:spcBef>
          <a:spcPct val="20000"/>
        </a:spcBef>
        <a:buClr>
          <a:srgbClr val="002864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000125" indent="-285750" algn="l" defTabSz="914400" rtl="0" eaLnBrk="1" latinLnBrk="0" hangingPunct="1">
        <a:spcBef>
          <a:spcPct val="20000"/>
        </a:spcBef>
        <a:buClr>
          <a:srgbClr val="002864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indent="0" algn="l" defTabSz="914400" rtl="0" eaLnBrk="1" latinLnBrk="0" hangingPunct="1">
        <a:spcBef>
          <a:spcPct val="20000"/>
        </a:spcBef>
        <a:buFont typeface="Arial" panose="020B0604020202020204" pitchFamily="34" charset="0"/>
        <a:buNone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pos="226" userDrawn="1">
          <p15:clr>
            <a:srgbClr val="F26B43"/>
          </p15:clr>
        </p15:guide>
        <p15:guide id="2" orient="horz" pos="309" userDrawn="1">
          <p15:clr>
            <a:srgbClr val="F26B43"/>
          </p15:clr>
        </p15:guide>
        <p15:guide id="3" orient="horz" pos="822" userDrawn="1">
          <p15:clr>
            <a:srgbClr val="F26B43"/>
          </p15:clr>
        </p15:guide>
        <p15:guide id="4" orient="horz" pos="3162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56192" y="1460131"/>
            <a:ext cx="5868000" cy="699686"/>
          </a:xfrm>
        </p:spPr>
        <p:txBody>
          <a:bodyPr/>
          <a:lstStyle/>
          <a:p>
            <a:r>
              <a:rPr lang="de-DE" dirty="0" smtClean="0"/>
              <a:t>Title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56192" y="2643758"/>
            <a:ext cx="5868000" cy="692566"/>
          </a:xfrm>
        </p:spPr>
        <p:txBody>
          <a:bodyPr/>
          <a:lstStyle/>
          <a:p>
            <a:r>
              <a:rPr lang="de-DE" dirty="0" smtClean="0"/>
              <a:t>Name</a:t>
            </a:r>
          </a:p>
          <a:p>
            <a:r>
              <a:rPr lang="en-US" sz="1600" dirty="0" smtClean="0"/>
              <a:t>Function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3557796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4CE7B5-1AE7-4964-B352-253A307F520A}" type="slidenum">
              <a:rPr lang="de-DE" smtClean="0"/>
              <a:pPr/>
              <a:t>2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9992427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el 5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de-DE" dirty="0" err="1" smtClean="0"/>
              <a:t>Application</a:t>
            </a:r>
            <a:r>
              <a:rPr lang="de-DE" dirty="0" smtClean="0"/>
              <a:t> </a:t>
            </a:r>
            <a:r>
              <a:rPr lang="de-DE" dirty="0" err="1" smtClean="0"/>
              <a:t>context</a:t>
            </a:r>
            <a:endParaRPr lang="de-DE" dirty="0"/>
          </a:p>
        </p:txBody>
      </p:sp>
      <p:sp>
        <p:nvSpPr>
          <p:cNvPr id="6" name="Inhaltsplatzhalter 5"/>
          <p:cNvSpPr>
            <a:spLocks noGrp="1"/>
          </p:cNvSpPr>
          <p:nvPr>
            <p:ph sz="quarter" idx="15"/>
          </p:nvPr>
        </p:nvSpPr>
        <p:spPr>
          <a:xfrm>
            <a:off x="358775" y="987574"/>
            <a:ext cx="8389689" cy="3746351"/>
          </a:xfrm>
        </p:spPr>
        <p:txBody>
          <a:bodyPr/>
          <a:lstStyle/>
          <a:p>
            <a:r>
              <a:rPr lang="en-US" dirty="0" smtClean="0"/>
              <a:t>Please give a 1-2 slide introduction to your project and the application context (incl. </a:t>
            </a:r>
            <a:r>
              <a:rPr lang="en-US" dirty="0"/>
              <a:t>p</a:t>
            </a:r>
            <a:r>
              <a:rPr lang="en-US" dirty="0" smtClean="0"/>
              <a:t>ictures) </a:t>
            </a:r>
            <a:endParaRPr lang="en-US" dirty="0"/>
          </a:p>
        </p:txBody>
      </p:sp>
      <p:sp>
        <p:nvSpPr>
          <p:cNvPr id="7" name="Foliennummernplatzhalter 3"/>
          <p:cNvSpPr txBox="1">
            <a:spLocks/>
          </p:cNvSpPr>
          <p:nvPr/>
        </p:nvSpPr>
        <p:spPr>
          <a:xfrm>
            <a:off x="287524" y="4772321"/>
            <a:ext cx="2057400" cy="274637"/>
          </a:xfrm>
          <a:prstGeom prst="rect">
            <a:avLst/>
          </a:prstGeom>
        </p:spPr>
        <p:txBody>
          <a:bodyPr/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814CE7B5-1AE7-4964-B352-253A307F520A}" type="slidenum">
              <a:rPr lang="de-DE" sz="1000">
                <a:solidFill>
                  <a:schemeClr val="tx1">
                    <a:tint val="75000"/>
                  </a:schemeClr>
                </a:solidFill>
              </a:rPr>
              <a:pPr/>
              <a:t>3</a:t>
            </a:fld>
            <a:endParaRPr lang="de-DE" sz="1000" dirty="0">
              <a:solidFill>
                <a:schemeClr val="tx1">
                  <a:tint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91320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el 5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de-DE" dirty="0" err="1" smtClean="0"/>
              <a:t>Aim</a:t>
            </a:r>
            <a:r>
              <a:rPr lang="de-DE" dirty="0" smtClean="0"/>
              <a:t> </a:t>
            </a:r>
            <a:r>
              <a:rPr lang="de-DE" dirty="0" err="1" smtClean="0"/>
              <a:t>and</a:t>
            </a:r>
            <a:r>
              <a:rPr lang="de-DE" dirty="0" smtClean="0"/>
              <a:t> Motivation</a:t>
            </a:r>
            <a:endParaRPr lang="de-DE" dirty="0"/>
          </a:p>
        </p:txBody>
      </p:sp>
      <p:sp>
        <p:nvSpPr>
          <p:cNvPr id="6" name="Inhaltsplatzhalter 5"/>
          <p:cNvSpPr>
            <a:spLocks noGrp="1"/>
          </p:cNvSpPr>
          <p:nvPr>
            <p:ph sz="quarter" idx="15"/>
          </p:nvPr>
        </p:nvSpPr>
        <p:spPr>
          <a:xfrm>
            <a:off x="358775" y="915566"/>
            <a:ext cx="8389689" cy="3818359"/>
          </a:xfrm>
        </p:spPr>
        <p:txBody>
          <a:bodyPr/>
          <a:lstStyle/>
          <a:p>
            <a:r>
              <a:rPr lang="en-US" dirty="0" smtClean="0"/>
              <a:t>Please explain the Aim and Motivation of your work in 1-2 slides (if applicable with pictures)</a:t>
            </a:r>
            <a:endParaRPr lang="en-US" dirty="0"/>
          </a:p>
        </p:txBody>
      </p:sp>
      <p:sp>
        <p:nvSpPr>
          <p:cNvPr id="5" name="Foliennummernplatzhalter 3"/>
          <p:cNvSpPr txBox="1">
            <a:spLocks/>
          </p:cNvSpPr>
          <p:nvPr/>
        </p:nvSpPr>
        <p:spPr bwMode="auto">
          <a:xfrm>
            <a:off x="287524" y="4772321"/>
            <a:ext cx="2057400" cy="274637"/>
          </a:xfrm>
          <a:prstGeom prst="rect">
            <a:avLst/>
          </a:prstGeom>
        </p:spPr>
        <p:txBody>
          <a:bodyPr/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814CE7B5-1AE7-4964-B352-253A307F520A}" type="slidenum">
              <a:rPr lang="de-DE" sz="1000">
                <a:solidFill>
                  <a:schemeClr val="tx1">
                    <a:tint val="75000"/>
                  </a:schemeClr>
                </a:solidFill>
              </a:rPr>
              <a:pPr/>
              <a:t>4</a:t>
            </a:fld>
            <a:endParaRPr lang="de-DE" sz="1000" dirty="0">
              <a:solidFill>
                <a:schemeClr val="tx1">
                  <a:tint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410679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el 5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de-DE" smtClean="0"/>
              <a:t>Methods</a:t>
            </a:r>
            <a:endParaRPr lang="de-DE" dirty="0"/>
          </a:p>
        </p:txBody>
      </p:sp>
      <p:sp>
        <p:nvSpPr>
          <p:cNvPr id="6" name="Inhaltsplatzhalter 5"/>
          <p:cNvSpPr>
            <a:spLocks noGrp="1"/>
          </p:cNvSpPr>
          <p:nvPr>
            <p:ph sz="quarter" idx="15"/>
          </p:nvPr>
        </p:nvSpPr>
        <p:spPr>
          <a:xfrm>
            <a:off x="358775" y="987574"/>
            <a:ext cx="8389689" cy="3746351"/>
          </a:xfrm>
        </p:spPr>
        <p:txBody>
          <a:bodyPr/>
          <a:lstStyle/>
          <a:p>
            <a:r>
              <a:rPr lang="en-US" dirty="0" smtClean="0"/>
              <a:t>Please make a connection to data science and explain the Method(s) you use in our work and why </a:t>
            </a:r>
          </a:p>
          <a:p>
            <a:r>
              <a:rPr lang="en-US" dirty="0" smtClean="0"/>
              <a:t>3 Slides</a:t>
            </a:r>
          </a:p>
          <a:p>
            <a:endParaRPr lang="en-US" dirty="0"/>
          </a:p>
        </p:txBody>
      </p:sp>
      <p:sp>
        <p:nvSpPr>
          <p:cNvPr id="5" name="Foliennummernplatzhalter 3"/>
          <p:cNvSpPr txBox="1">
            <a:spLocks/>
          </p:cNvSpPr>
          <p:nvPr/>
        </p:nvSpPr>
        <p:spPr bwMode="auto">
          <a:xfrm>
            <a:off x="287524" y="4772321"/>
            <a:ext cx="2057400" cy="274637"/>
          </a:xfrm>
          <a:prstGeom prst="rect">
            <a:avLst/>
          </a:prstGeom>
        </p:spPr>
        <p:txBody>
          <a:bodyPr/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814CE7B5-1AE7-4964-B352-253A307F520A}" type="slidenum">
              <a:rPr lang="de-DE" sz="1000">
                <a:solidFill>
                  <a:schemeClr val="tx1">
                    <a:tint val="75000"/>
                  </a:schemeClr>
                </a:solidFill>
              </a:rPr>
              <a:pPr/>
              <a:t>5</a:t>
            </a:fld>
            <a:endParaRPr lang="de-DE" sz="1000" dirty="0">
              <a:solidFill>
                <a:schemeClr val="tx1">
                  <a:tint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02660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el 5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de-DE" dirty="0" err="1" smtClean="0"/>
              <a:t>Results</a:t>
            </a:r>
            <a:endParaRPr lang="de-DE" dirty="0"/>
          </a:p>
        </p:txBody>
      </p:sp>
      <p:sp>
        <p:nvSpPr>
          <p:cNvPr id="6" name="Inhaltsplatzhalter 5"/>
          <p:cNvSpPr>
            <a:spLocks noGrp="1"/>
          </p:cNvSpPr>
          <p:nvPr>
            <p:ph sz="quarter" idx="15"/>
          </p:nvPr>
        </p:nvSpPr>
        <p:spPr>
          <a:xfrm>
            <a:off x="358775" y="987574"/>
            <a:ext cx="8389689" cy="3746351"/>
          </a:xfrm>
        </p:spPr>
        <p:txBody>
          <a:bodyPr/>
          <a:lstStyle/>
          <a:p>
            <a:r>
              <a:rPr lang="en-US" dirty="0" smtClean="0"/>
              <a:t>Please show your results especially results from a highlight paper</a:t>
            </a:r>
          </a:p>
          <a:p>
            <a:r>
              <a:rPr lang="en-US" dirty="0" smtClean="0"/>
              <a:t>5 Slides</a:t>
            </a:r>
          </a:p>
          <a:p>
            <a:endParaRPr lang="en-US" dirty="0"/>
          </a:p>
        </p:txBody>
      </p:sp>
      <p:sp>
        <p:nvSpPr>
          <p:cNvPr id="5" name="Foliennummernplatzhalter 3"/>
          <p:cNvSpPr txBox="1">
            <a:spLocks/>
          </p:cNvSpPr>
          <p:nvPr/>
        </p:nvSpPr>
        <p:spPr bwMode="auto">
          <a:xfrm>
            <a:off x="287524" y="4772321"/>
            <a:ext cx="2057400" cy="274637"/>
          </a:xfrm>
          <a:prstGeom prst="rect">
            <a:avLst/>
          </a:prstGeom>
        </p:spPr>
        <p:txBody>
          <a:bodyPr/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814CE7B5-1AE7-4964-B352-253A307F520A}" type="slidenum">
              <a:rPr lang="de-DE" sz="1000">
                <a:solidFill>
                  <a:schemeClr val="tx1">
                    <a:tint val="75000"/>
                  </a:schemeClr>
                </a:solidFill>
              </a:rPr>
              <a:pPr/>
              <a:t>6</a:t>
            </a:fld>
            <a:endParaRPr lang="de-DE" sz="1000" dirty="0">
              <a:solidFill>
                <a:schemeClr val="tx1">
                  <a:tint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380264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PhAnim="0">
  <p:cSld>
    <p:spTree>
      <p:nvGrpSpPr>
        <p:cNvPr id="1" name=""/>
        <p:cNvGrpSpPr/>
        <p:nvPr/>
      </p:nvGrpSpPr>
      <p:grpSpPr bwMode="auto">
        <a:xfrm>
          <a:off x="0" y="0"/>
          <a:ext cx="0" cy="0"/>
          <a:chOff x="0" y="0"/>
          <a:chExt cx="0" cy="0"/>
        </a:xfrm>
      </p:grpSpPr>
      <p:sp>
        <p:nvSpPr>
          <p:cNvPr id="4" name="Titel 5"/>
          <p:cNvSpPr>
            <a:spLocks noGrp="1"/>
          </p:cNvSpPr>
          <p:nvPr>
            <p:ph type="title"/>
          </p:nvPr>
        </p:nvSpPr>
        <p:spPr bwMode="auto"/>
        <p:txBody>
          <a:bodyPr/>
          <a:lstStyle/>
          <a:p>
            <a:pPr>
              <a:defRPr/>
            </a:pPr>
            <a:r>
              <a:rPr lang="en-US" dirty="0" smtClean="0"/>
              <a:t>Acknowledgement</a:t>
            </a:r>
            <a:endParaRPr lang="en-US" dirty="0"/>
          </a:p>
        </p:txBody>
      </p:sp>
      <p:sp>
        <p:nvSpPr>
          <p:cNvPr id="6" name="Inhaltsplatzhalter 5"/>
          <p:cNvSpPr>
            <a:spLocks noGrp="1"/>
          </p:cNvSpPr>
          <p:nvPr>
            <p:ph sz="quarter" idx="15"/>
          </p:nvPr>
        </p:nvSpPr>
        <p:spPr>
          <a:xfrm>
            <a:off x="358775" y="987574"/>
            <a:ext cx="8389689" cy="3746351"/>
          </a:xfrm>
        </p:spPr>
        <p:txBody>
          <a:bodyPr/>
          <a:lstStyle/>
          <a:p>
            <a:r>
              <a:rPr lang="en-US" dirty="0" smtClean="0"/>
              <a:t>Thanks to your supervisors, cooperation partners, and funding</a:t>
            </a:r>
          </a:p>
          <a:p>
            <a:endParaRPr lang="en-US" dirty="0"/>
          </a:p>
          <a:p>
            <a:r>
              <a:rPr lang="en-US" dirty="0" smtClean="0"/>
              <a:t>Note: Please don’t show more than 15 slides in summary</a:t>
            </a:r>
          </a:p>
          <a:p>
            <a:endParaRPr lang="en-US" dirty="0"/>
          </a:p>
        </p:txBody>
      </p:sp>
      <p:sp>
        <p:nvSpPr>
          <p:cNvPr id="5" name="Foliennummernplatzhalter 3"/>
          <p:cNvSpPr txBox="1">
            <a:spLocks/>
          </p:cNvSpPr>
          <p:nvPr/>
        </p:nvSpPr>
        <p:spPr bwMode="auto">
          <a:xfrm>
            <a:off x="287524" y="4772321"/>
            <a:ext cx="2057400" cy="274637"/>
          </a:xfrm>
          <a:prstGeom prst="rect">
            <a:avLst/>
          </a:prstGeom>
        </p:spPr>
        <p:txBody>
          <a:bodyPr/>
          <a:lstStyle>
            <a:defPPr>
              <a:defRPr lang="de-DE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814CE7B5-1AE7-4964-B352-253A307F520A}" type="slidenum">
              <a:rPr lang="de-DE" sz="1000">
                <a:solidFill>
                  <a:schemeClr val="tx1">
                    <a:tint val="75000"/>
                  </a:schemeClr>
                </a:solidFill>
              </a:rPr>
              <a:pPr/>
              <a:t>7</a:t>
            </a:fld>
            <a:endParaRPr lang="de-DE" sz="1000" dirty="0">
              <a:solidFill>
                <a:schemeClr val="tx1">
                  <a:tint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217356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 xmlns:m="http://schemas.openxmlformats.org/officeDocument/2006/math" xmlns:w="http://schemas.openxmlformats.org/wordprocessingml/2006/main">
      <p:transition advClick="1"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sz="quarter" idx="14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quarter" idx="16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Bildplatzhalter 4"/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6" name="Bildplatzhalter 5"/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7" name="Textplatzhalter 6"/>
          <p:cNvSpPr>
            <a:spLocks noGrp="1"/>
          </p:cNvSpPr>
          <p:nvPr>
            <p:ph type="body" sz="quarter" idx="19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8" name="Textplatzhalter 7"/>
          <p:cNvSpPr>
            <a:spLocks noGrp="1"/>
          </p:cNvSpPr>
          <p:nvPr>
            <p:ph type="body" sz="quarter" idx="20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14CE7B5-1AE7-4964-B352-253A307F520A}" type="slidenum">
              <a:rPr lang="de-DE" smtClean="0"/>
              <a:pPr/>
              <a:t>8</a:t>
            </a:fld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514637793"/>
      </p:ext>
    </p:extLst>
  </p:cSld>
  <p:clrMapOvr>
    <a:masterClrMapping/>
  </p:clrMapOvr>
</p:sld>
</file>

<file path=ppt/theme/theme1.xml><?xml version="1.0" encoding="utf-8"?>
<a:theme xmlns:a="http://schemas.openxmlformats.org/drawingml/2006/main" name="Titelfolie HDS-LEE">
  <a:themeElements>
    <a:clrScheme name="hz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0A2D6E"/>
      </a:accent1>
      <a:accent2>
        <a:srgbClr val="005AA0"/>
      </a:accent2>
      <a:accent3>
        <a:srgbClr val="8CB423"/>
      </a:accent3>
      <a:accent4>
        <a:srgbClr val="5A696E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 Klassisch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Inhaltsfolie HDS-LEE">
  <a:themeElements>
    <a:clrScheme name="hz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0A2D6E"/>
      </a:accent1>
      <a:accent2>
        <a:srgbClr val="005AA0"/>
      </a:accent2>
      <a:accent3>
        <a:srgbClr val="8CB423"/>
      </a:accent3>
      <a:accent4>
        <a:srgbClr val="5A696E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 Klassisch 2">
      <a:maj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굴림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108</Words>
  <Application>Microsoft Office PowerPoint</Application>
  <PresentationFormat>Bildschirmpräsentation (16:9)</PresentationFormat>
  <Paragraphs>24</Paragraphs>
  <Slides>8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2</vt:i4>
      </vt:variant>
      <vt:variant>
        <vt:lpstr>Design</vt:lpstr>
      </vt:variant>
      <vt:variant>
        <vt:i4>2</vt:i4>
      </vt:variant>
      <vt:variant>
        <vt:lpstr>Folientitel</vt:lpstr>
      </vt:variant>
      <vt:variant>
        <vt:i4>8</vt:i4>
      </vt:variant>
    </vt:vector>
  </HeadingPairs>
  <TitlesOfParts>
    <vt:vector size="12" baseType="lpstr">
      <vt:lpstr>Arial</vt:lpstr>
      <vt:lpstr>Calibri</vt:lpstr>
      <vt:lpstr>Titelfolie HDS-LEE</vt:lpstr>
      <vt:lpstr>Inhaltsfolie HDS-LEE</vt:lpstr>
      <vt:lpstr>Title</vt:lpstr>
      <vt:lpstr>PowerPoint-Präsentation</vt:lpstr>
      <vt:lpstr>Application context</vt:lpstr>
      <vt:lpstr>Aim and Motivation</vt:lpstr>
      <vt:lpstr>Methods</vt:lpstr>
      <vt:lpstr>Results</vt:lpstr>
      <vt:lpstr>Acknowledgement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Dazenko, Irina</dc:creator>
  <cp:lastModifiedBy>Wiechert, Wolfgang</cp:lastModifiedBy>
  <cp:revision>635</cp:revision>
  <cp:lastPrinted>2018-09-06T12:56:39Z</cp:lastPrinted>
  <dcterms:created xsi:type="dcterms:W3CDTF">2017-08-27T12:31:56Z</dcterms:created>
  <dcterms:modified xsi:type="dcterms:W3CDTF">2023-01-12T07:54:15Z</dcterms:modified>
</cp:coreProperties>
</file>

<file path=docProps/thumbnail.jpeg>
</file>